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ppt/notesSlides/notesSlide6.xml" ContentType="application/vnd.openxmlformats-officedocument.presentationml.notesSlide+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notesSlides/notesSlide8.xml" ContentType="application/vnd.openxmlformats-officedocument.presentationml.notesSlide+xml"/>
  <Override PartName="/ppt/tags/tag63.xml" ContentType="application/vnd.openxmlformats-officedocument.presentationml.tags+xml"/>
  <Override PartName="/ppt/notesSlides/notesSlide9.xml" ContentType="application/vnd.openxmlformats-officedocument.presentationml.notesSlide+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notesSlides/notesSlide14.xml" ContentType="application/vnd.openxmlformats-officedocument.presentationml.notesSlide+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notesSlides/notesSlide20.xml" ContentType="application/vnd.openxmlformats-officedocument.presentationml.notesSlide+xml"/>
  <Override PartName="/ppt/tags/tag81.xml" ContentType="application/vnd.openxmlformats-officedocument.presentationml.tags+xml"/>
  <Override PartName="/ppt/notesSlides/notesSlide2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3.xml" ContentType="application/vnd.openxmlformats-officedocument.presentationml.notesSlide+xml"/>
  <Override PartName="/ppt/charts/chart5.xml" ContentType="application/vnd.openxmlformats-officedocument.drawingml.chart+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5.xml" ContentType="application/vnd.openxmlformats-officedocument.presentationml.notesSlide+xml"/>
  <Override PartName="/ppt/charts/chart8.xml" ContentType="application/vnd.openxmlformats-officedocument.drawingml.chart+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6.xml" ContentType="application/vnd.openxmlformats-officedocument.presentationml.notesSlide+xml"/>
  <Override PartName="/ppt/charts/chart9.xml" ContentType="application/vnd.openxmlformats-officedocument.drawingml.chart+xml"/>
  <Override PartName="/ppt/tags/tag112.xml" ContentType="application/vnd.openxmlformats-officedocument.presentationml.tags+xml"/>
  <Override PartName="/ppt/notesSlides/notesSlide27.xml" ContentType="application/vnd.openxmlformats-officedocument.presentationml.notesSlide+xml"/>
  <Override PartName="/ppt/tags/tag113.xml" ContentType="application/vnd.openxmlformats-officedocument.presentationml.tags+xml"/>
  <Override PartName="/ppt/notesSlides/notesSlide28.xml" ContentType="application/vnd.openxmlformats-officedocument.presentationml.notesSlide+xml"/>
  <Override PartName="/ppt/tags/tag114.xml" ContentType="application/vnd.openxmlformats-officedocument.presentationml.tags+xml"/>
  <Override PartName="/ppt/notesSlides/notesSlide29.xml" ContentType="application/vnd.openxmlformats-officedocument.presentationml.notesSlide+xml"/>
  <Override PartName="/ppt/tags/tag115.xml" ContentType="application/vnd.openxmlformats-officedocument.presentationml.tags+xml"/>
  <Override PartName="/ppt/notesSlides/notesSlide30.xml" ContentType="application/vnd.openxmlformats-officedocument.presentationml.notesSlide+xml"/>
  <Override PartName="/ppt/tags/tag116.xml" ContentType="application/vnd.openxmlformats-officedocument.presentationml.tags+xml"/>
  <Override PartName="/ppt/notesSlides/notesSlide31.xml" ContentType="application/vnd.openxmlformats-officedocument.presentationml.notesSlide+xml"/>
  <Override PartName="/ppt/tags/tag117.xml" ContentType="application/vnd.openxmlformats-officedocument.presentationml.tags+xml"/>
  <Override PartName="/ppt/notesSlides/notesSlide32.xml" ContentType="application/vnd.openxmlformats-officedocument.presentationml.notesSlide+xml"/>
  <Override PartName="/ppt/tags/tag118.xml" ContentType="application/vnd.openxmlformats-officedocument.presentationml.tags+xml"/>
  <Override PartName="/ppt/notesSlides/notesSlide33.xml" ContentType="application/vnd.openxmlformats-officedocument.presentationml.notesSlide+xml"/>
  <Override PartName="/ppt/tags/tag119.xml" ContentType="application/vnd.openxmlformats-officedocument.presentationml.tags+xml"/>
  <Override PartName="/ppt/notesSlides/notesSlide34.xml" ContentType="application/vnd.openxmlformats-officedocument.presentationml.notesSlide+xml"/>
  <Override PartName="/ppt/tags/tag120.xml" ContentType="application/vnd.openxmlformats-officedocument.presentationml.tags+xml"/>
  <Override PartName="/ppt/notesSlides/notesSlide35.xml" ContentType="application/vnd.openxmlformats-officedocument.presentationml.notesSlide+xml"/>
  <Override PartName="/ppt/tags/tag121.xml" ContentType="application/vnd.openxmlformats-officedocument.presentationml.tags+xml"/>
  <Override PartName="/ppt/notesSlides/notesSlide36.xml" ContentType="application/vnd.openxmlformats-officedocument.presentationml.notesSlide+xml"/>
  <Override PartName="/ppt/tags/tag122.xml" ContentType="application/vnd.openxmlformats-officedocument.presentationml.tags+xml"/>
  <Override PartName="/ppt/notesSlides/notesSlide37.xml" ContentType="application/vnd.openxmlformats-officedocument.presentationml.notesSlide+xml"/>
  <Override PartName="/ppt/tags/tag123.xml" ContentType="application/vnd.openxmlformats-officedocument.presentationml.tags+xml"/>
  <Override PartName="/ppt/notesSlides/notesSlide38.xml" ContentType="application/vnd.openxmlformats-officedocument.presentationml.notesSlide+xml"/>
  <Override PartName="/ppt/tags/tag124.xml" ContentType="application/vnd.openxmlformats-officedocument.presentationml.tags+xml"/>
  <Override PartName="/ppt/notesSlides/notesSlide39.xml" ContentType="application/vnd.openxmlformats-officedocument.presentationml.notesSlide+xml"/>
  <Override PartName="/ppt/tags/tag125.xml" ContentType="application/vnd.openxmlformats-officedocument.presentationml.tags+xml"/>
  <Override PartName="/ppt/notesSlides/notesSlide40.xml" ContentType="application/vnd.openxmlformats-officedocument.presentationml.notesSlide+xml"/>
  <Override PartName="/ppt/tags/tag126.xml" ContentType="application/vnd.openxmlformats-officedocument.presentationml.tags+xml"/>
  <Override PartName="/ppt/notesSlides/notesSlide41.xml" ContentType="application/vnd.openxmlformats-officedocument.presentationml.notesSlide+xml"/>
  <Override PartName="/ppt/tags/tag127.xml" ContentType="application/vnd.openxmlformats-officedocument.presentationml.tags+xml"/>
  <Override PartName="/ppt/notesSlides/notesSlide42.xml" ContentType="application/vnd.openxmlformats-officedocument.presentationml.notesSlide+xml"/>
  <Override PartName="/ppt/tags/tag128.xml" ContentType="application/vnd.openxmlformats-officedocument.presentationml.tags+xml"/>
  <Override PartName="/ppt/notesSlides/notesSlide43.xml" ContentType="application/vnd.openxmlformats-officedocument.presentationml.notesSlide+xml"/>
  <Override PartName="/ppt/tags/tag129.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3"/>
  </p:sldMasterIdLst>
  <p:notesMasterIdLst>
    <p:notesMasterId r:id="rId48"/>
  </p:notesMasterIdLst>
  <p:handoutMasterIdLst>
    <p:handoutMasterId r:id="rId49"/>
  </p:handoutMasterIdLst>
  <p:sldIdLst>
    <p:sldId id="1172" r:id="rId4"/>
    <p:sldId id="1241" r:id="rId5"/>
    <p:sldId id="1204" r:id="rId6"/>
    <p:sldId id="1229" r:id="rId7"/>
    <p:sldId id="1252" r:id="rId8"/>
    <p:sldId id="1244" r:id="rId9"/>
    <p:sldId id="1228" r:id="rId10"/>
    <p:sldId id="1220" r:id="rId11"/>
    <p:sldId id="1212" r:id="rId12"/>
    <p:sldId id="1258" r:id="rId13"/>
    <p:sldId id="1259" r:id="rId14"/>
    <p:sldId id="1243" r:id="rId15"/>
    <p:sldId id="1260" r:id="rId16"/>
    <p:sldId id="1234" r:id="rId17"/>
    <p:sldId id="1219" r:id="rId18"/>
    <p:sldId id="1230" r:id="rId19"/>
    <p:sldId id="1245" r:id="rId20"/>
    <p:sldId id="1261" r:id="rId21"/>
    <p:sldId id="1237" r:id="rId22"/>
    <p:sldId id="1246" r:id="rId23"/>
    <p:sldId id="310" r:id="rId24"/>
    <p:sldId id="1224" r:id="rId25"/>
    <p:sldId id="1223" r:id="rId26"/>
    <p:sldId id="1225" r:id="rId27"/>
    <p:sldId id="1227" r:id="rId28"/>
    <p:sldId id="1226" r:id="rId29"/>
    <p:sldId id="1247" r:id="rId30"/>
    <p:sldId id="1249" r:id="rId31"/>
    <p:sldId id="1194" r:id="rId32"/>
    <p:sldId id="1195" r:id="rId33"/>
    <p:sldId id="1196" r:id="rId34"/>
    <p:sldId id="1197" r:id="rId35"/>
    <p:sldId id="1255" r:id="rId36"/>
    <p:sldId id="1250" r:id="rId37"/>
    <p:sldId id="1240" r:id="rId38"/>
    <p:sldId id="1251" r:id="rId39"/>
    <p:sldId id="263" r:id="rId40"/>
    <p:sldId id="262" r:id="rId41"/>
    <p:sldId id="1200" r:id="rId42"/>
    <p:sldId id="1214" r:id="rId43"/>
    <p:sldId id="1263" r:id="rId44"/>
    <p:sldId id="1253" r:id="rId45"/>
    <p:sldId id="1215" r:id="rId46"/>
    <p:sldId id="1262" r:id="rId47"/>
  </p:sldIdLst>
  <p:sldSz cx="24382413" cy="13716000"/>
  <p:notesSz cx="7010400" cy="9296400"/>
  <p:embeddedFontLst>
    <p:embeddedFont>
      <p:font typeface="Font Awesome 5 Brands Regular" panose="020B0604020202020204" charset="0"/>
      <p:regular r:id="rId50"/>
    </p:embeddedFont>
    <p:embeddedFont>
      <p:font typeface="Font Awesome 5 Free Solid" panose="020B0604020202020204" charset="2"/>
      <p:bold r:id="rId51"/>
    </p:embeddedFont>
    <p:embeddedFont>
      <p:font typeface="Georgia" panose="02040502050405020303" pitchFamily="18" charset="0"/>
      <p:regular r:id="rId52"/>
      <p:bold r:id="rId53"/>
      <p:italic r:id="rId54"/>
      <p:boldItalic r:id="rId55"/>
    </p:embeddedFont>
    <p:embeddedFont>
      <p:font typeface="Josefin Sans" panose="020F0502020204030204" pitchFamily="2" charset="0"/>
      <p:regular r:id="rId56"/>
      <p:bold r:id="rId57"/>
    </p:embeddedFont>
  </p:embeddedFontLst>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C54"/>
    <a:srgbClr val="0C6980"/>
    <a:srgbClr val="95D38D"/>
    <a:srgbClr val="528A6F"/>
    <a:srgbClr val="C0F0F7"/>
    <a:srgbClr val="00A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12" autoAdjust="0"/>
    <p:restoredTop sz="94660" autoAdjust="0"/>
  </p:normalViewPr>
  <p:slideViewPr>
    <p:cSldViewPr snapToGrid="0">
      <p:cViewPr varScale="1">
        <p:scale>
          <a:sx n="52" d="100"/>
          <a:sy n="52" d="100"/>
        </p:scale>
        <p:origin x="120" y="162"/>
      </p:cViewPr>
      <p:guideLst>
        <p:guide orient="horz" pos="4320"/>
        <p:guide pos="7680"/>
      </p:guideLst>
    </p:cSldViewPr>
  </p:slideViewPr>
  <p:outlineViewPr>
    <p:cViewPr>
      <p:scale>
        <a:sx n="33" d="100"/>
        <a:sy n="33" d="100"/>
      </p:scale>
      <p:origin x="0" y="-4104"/>
    </p:cViewPr>
  </p:outlineViewPr>
  <p:notesTextViewPr>
    <p:cViewPr>
      <p:scale>
        <a:sx n="1" d="1"/>
        <a:sy n="1" d="1"/>
      </p:scale>
      <p:origin x="0" y="0"/>
    </p:cViewPr>
  </p:notesTextViewPr>
  <p:sorterViewPr>
    <p:cViewPr>
      <p:scale>
        <a:sx n="40" d="100"/>
        <a:sy n="40" d="100"/>
      </p:scale>
      <p:origin x="0" y="-657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C8F3-4F4C-9900-DB48B991F9B9}"/>
              </c:ext>
            </c:extLst>
          </c:dPt>
          <c:dPt>
            <c:idx val="1"/>
            <c:bubble3D val="0"/>
            <c:spPr>
              <a:solidFill>
                <a:schemeClr val="bg2"/>
              </a:solidFill>
              <a:ln w="9525" cmpd="sng" algn="ctr">
                <a:solidFill>
                  <a:schemeClr val="tx1"/>
                </a:solidFill>
                <a:prstDash val="solid"/>
              </a:ln>
            </c:spPr>
            <c:extLst>
              <c:ext xmlns:c16="http://schemas.microsoft.com/office/drawing/2014/chart" uri="{C3380CC4-5D6E-409C-BE32-E72D297353CC}">
                <c16:uniqueId val="{00000001-C8F3-4F4C-9900-DB48B991F9B9}"/>
              </c:ext>
            </c:extLst>
          </c:dPt>
          <c:val>
            <c:numRef>
              <c:f>Sheet1!$A$1:$A$2</c:f>
              <c:numCache>
                <c:formatCode>General</c:formatCode>
                <c:ptCount val="2"/>
                <c:pt idx="0">
                  <c:v>75</c:v>
                </c:pt>
                <c:pt idx="1">
                  <c:v>25</c:v>
                </c:pt>
              </c:numCache>
            </c:numRef>
          </c:val>
          <c:extLst>
            <c:ext xmlns:c16="http://schemas.microsoft.com/office/drawing/2014/chart" uri="{C3380CC4-5D6E-409C-BE32-E72D297353CC}">
              <c16:uniqueId val="{00000002-C8F3-4F4C-9900-DB48B991F9B9}"/>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5367-4DF0-BFD9-7487EA38F671}"/>
              </c:ext>
            </c:extLst>
          </c:dPt>
          <c:dPt>
            <c:idx val="1"/>
            <c:bubble3D val="0"/>
            <c:spPr>
              <a:solidFill>
                <a:schemeClr val="bg1"/>
              </a:solidFill>
              <a:ln w="9525" cmpd="sng" algn="ctr">
                <a:solidFill>
                  <a:schemeClr val="tx1"/>
                </a:solidFill>
                <a:prstDash val="solid"/>
              </a:ln>
            </c:spPr>
            <c:extLst>
              <c:ext xmlns:c16="http://schemas.microsoft.com/office/drawing/2014/chart" uri="{C3380CC4-5D6E-409C-BE32-E72D297353CC}">
                <c16:uniqueId val="{00000001-5367-4DF0-BFD9-7487EA38F671}"/>
              </c:ext>
            </c:extLst>
          </c:dPt>
          <c:val>
            <c:numRef>
              <c:f>Sheet1!$A$1:$A$2</c:f>
              <c:numCache>
                <c:formatCode>General</c:formatCode>
                <c:ptCount val="2"/>
                <c:pt idx="0">
                  <c:v>35</c:v>
                </c:pt>
                <c:pt idx="1">
                  <c:v>65</c:v>
                </c:pt>
              </c:numCache>
            </c:numRef>
          </c:val>
          <c:extLst>
            <c:ext xmlns:c16="http://schemas.microsoft.com/office/drawing/2014/chart" uri="{C3380CC4-5D6E-409C-BE32-E72D297353CC}">
              <c16:uniqueId val="{00000002-5367-4DF0-BFD9-7487EA38F671}"/>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C56D-40E5-907F-203A0E2A783B}"/>
              </c:ext>
            </c:extLst>
          </c:dPt>
          <c:dPt>
            <c:idx val="1"/>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C56D-40E5-907F-203A0E2A783B}"/>
              </c:ext>
            </c:extLst>
          </c:dPt>
          <c:val>
            <c:numRef>
              <c:f>Sheet1!$A$1:$A$2</c:f>
              <c:numCache>
                <c:formatCode>General</c:formatCode>
                <c:ptCount val="2"/>
                <c:pt idx="0">
                  <c:v>81</c:v>
                </c:pt>
                <c:pt idx="1">
                  <c:v>19</c:v>
                </c:pt>
              </c:numCache>
            </c:numRef>
          </c:val>
          <c:extLst>
            <c:ext xmlns:c16="http://schemas.microsoft.com/office/drawing/2014/chart" uri="{C3380CC4-5D6E-409C-BE32-E72D297353CC}">
              <c16:uniqueId val="{00000002-C56D-40E5-907F-203A0E2A783B}"/>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A00D-4B33-9D78-1678F71794D8}"/>
              </c:ext>
            </c:extLst>
          </c:dPt>
          <c:dPt>
            <c:idx val="1"/>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A00D-4B33-9D78-1678F71794D8}"/>
              </c:ext>
            </c:extLst>
          </c:dPt>
          <c:val>
            <c:numRef>
              <c:f>Sheet1!$A$1:$A$2</c:f>
              <c:numCache>
                <c:formatCode>General</c:formatCode>
                <c:ptCount val="2"/>
                <c:pt idx="0">
                  <c:v>80</c:v>
                </c:pt>
                <c:pt idx="1">
                  <c:v>20</c:v>
                </c:pt>
              </c:numCache>
            </c:numRef>
          </c:val>
          <c:extLst>
            <c:ext xmlns:c16="http://schemas.microsoft.com/office/drawing/2014/chart" uri="{C3380CC4-5D6E-409C-BE32-E72D297353CC}">
              <c16:uniqueId val="{00000002-A00D-4B33-9D78-1678F71794D8}"/>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823138124429375E-3"/>
          <c:y val="1.4035087719298246E-2"/>
          <c:w val="0.98643537237511414"/>
          <c:h val="0.94736842105263153"/>
        </c:manualLayout>
      </c:layout>
      <c:barChart>
        <c:barDir val="col"/>
        <c:grouping val="stacked"/>
        <c:varyColors val="0"/>
        <c:ser>
          <c:idx val="0"/>
          <c:order val="0"/>
          <c:spPr>
            <a:solidFill>
              <a:schemeClr val="accent1"/>
            </a:solidFill>
            <a:ln w="9525" cmpd="sng" algn="ctr">
              <a:solidFill>
                <a:schemeClr val="tx1"/>
              </a:solidFill>
              <a:prstDash val="solid"/>
            </a:ln>
          </c:spPr>
          <c:invertIfNegative val="0"/>
          <c:dPt>
            <c:idx val="1"/>
            <c:invertIfNegative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435C-46EB-8AE0-C6A35916863C}"/>
              </c:ext>
            </c:extLst>
          </c:dPt>
          <c:val>
            <c:numRef>
              <c:f>Sheet1!$A$1:$B$1</c:f>
              <c:numCache>
                <c:formatCode>General</c:formatCode>
                <c:ptCount val="2"/>
                <c:pt idx="0">
                  <c:v>32</c:v>
                </c:pt>
                <c:pt idx="1">
                  <c:v>68</c:v>
                </c:pt>
              </c:numCache>
            </c:numRef>
          </c:val>
          <c:extLst>
            <c:ext xmlns:c16="http://schemas.microsoft.com/office/drawing/2014/chart" uri="{C3380CC4-5D6E-409C-BE32-E72D297353CC}">
              <c16:uniqueId val="{00000001-435C-46EB-8AE0-C6A35916863C}"/>
            </c:ext>
          </c:extLst>
        </c:ser>
        <c:dLbls>
          <c:showLegendKey val="0"/>
          <c:showVal val="0"/>
          <c:showCatName val="0"/>
          <c:showSerName val="0"/>
          <c:showPercent val="0"/>
          <c:showBubbleSize val="0"/>
        </c:dLbls>
        <c:gapWidth val="80"/>
        <c:overlap val="100"/>
        <c:axId val="697435488"/>
        <c:axId val="1"/>
      </c:barChart>
      <c:catAx>
        <c:axId val="6974354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8"/>
          <c:min val="0"/>
        </c:scaling>
        <c:delete val="1"/>
        <c:axPos val="l"/>
        <c:numFmt formatCode="General" sourceLinked="1"/>
        <c:majorTickMark val="out"/>
        <c:minorTickMark val="none"/>
        <c:tickLblPos val="nextTo"/>
        <c:crossAx val="697435488"/>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0F12-48B7-9F66-26674201B01B}"/>
              </c:ext>
            </c:extLst>
          </c:dPt>
          <c:dPt>
            <c:idx val="1"/>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0F12-48B7-9F66-26674201B01B}"/>
              </c:ext>
            </c:extLst>
          </c:dPt>
          <c:val>
            <c:numRef>
              <c:f>Sheet1!$A$1:$A$2</c:f>
              <c:numCache>
                <c:formatCode>General</c:formatCode>
                <c:ptCount val="2"/>
                <c:pt idx="0">
                  <c:v>88</c:v>
                </c:pt>
                <c:pt idx="1">
                  <c:v>12</c:v>
                </c:pt>
              </c:numCache>
            </c:numRef>
          </c:val>
          <c:extLst>
            <c:ext xmlns:c16="http://schemas.microsoft.com/office/drawing/2014/chart" uri="{C3380CC4-5D6E-409C-BE32-E72D297353CC}">
              <c16:uniqueId val="{00000002-0F12-48B7-9F66-26674201B01B}"/>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E500-406C-98F3-E10F962DB11C}"/>
              </c:ext>
            </c:extLst>
          </c:dPt>
          <c:dPt>
            <c:idx val="1"/>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E500-406C-98F3-E10F962DB11C}"/>
              </c:ext>
            </c:extLst>
          </c:dPt>
          <c:val>
            <c:numRef>
              <c:f>Sheet1!$A$1:$A$2</c:f>
              <c:numCache>
                <c:formatCode>General</c:formatCode>
                <c:ptCount val="2"/>
                <c:pt idx="0">
                  <c:v>96</c:v>
                </c:pt>
                <c:pt idx="1">
                  <c:v>4</c:v>
                </c:pt>
              </c:numCache>
            </c:numRef>
          </c:val>
          <c:extLst>
            <c:ext xmlns:c16="http://schemas.microsoft.com/office/drawing/2014/chart" uri="{C3380CC4-5D6E-409C-BE32-E72D297353CC}">
              <c16:uniqueId val="{00000002-E500-406C-98F3-E10F962DB11C}"/>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823138124429375E-3"/>
          <c:y val="1.3716697441308361E-2"/>
          <c:w val="0.98643537237511414"/>
          <c:h val="0.94856238459509368"/>
        </c:manualLayout>
      </c:layout>
      <c:barChart>
        <c:barDir val="col"/>
        <c:grouping val="stacked"/>
        <c:varyColors val="0"/>
        <c:ser>
          <c:idx val="0"/>
          <c:order val="0"/>
          <c:spPr>
            <a:solidFill>
              <a:schemeClr val="accent1"/>
            </a:solidFill>
            <a:ln w="9525" cmpd="sng" algn="ctr">
              <a:solidFill>
                <a:schemeClr val="tx1"/>
              </a:solidFill>
              <a:prstDash val="solid"/>
            </a:ln>
          </c:spPr>
          <c:invertIfNegative val="0"/>
          <c:dPt>
            <c:idx val="1"/>
            <c:invertIfNegative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64A5-4F20-A17D-35A75C81215B}"/>
              </c:ext>
            </c:extLst>
          </c:dPt>
          <c:val>
            <c:numRef>
              <c:f>Sheet1!$A$1:$B$1</c:f>
              <c:numCache>
                <c:formatCode>General</c:formatCode>
                <c:ptCount val="2"/>
                <c:pt idx="0">
                  <c:v>94</c:v>
                </c:pt>
                <c:pt idx="1">
                  <c:v>6</c:v>
                </c:pt>
              </c:numCache>
            </c:numRef>
          </c:val>
          <c:extLst>
            <c:ext xmlns:c16="http://schemas.microsoft.com/office/drawing/2014/chart" uri="{C3380CC4-5D6E-409C-BE32-E72D297353CC}">
              <c16:uniqueId val="{00000001-64A5-4F20-A17D-35A75C81215B}"/>
            </c:ext>
          </c:extLst>
        </c:ser>
        <c:dLbls>
          <c:showLegendKey val="0"/>
          <c:showVal val="0"/>
          <c:showCatName val="0"/>
          <c:showSerName val="0"/>
          <c:showPercent val="0"/>
          <c:showBubbleSize val="0"/>
        </c:dLbls>
        <c:gapWidth val="80"/>
        <c:overlap val="100"/>
        <c:axId val="697391808"/>
        <c:axId val="1"/>
      </c:barChart>
      <c:catAx>
        <c:axId val="6973918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4"/>
          <c:min val="0"/>
        </c:scaling>
        <c:delete val="1"/>
        <c:axPos val="l"/>
        <c:numFmt formatCode="General" sourceLinked="1"/>
        <c:majorTickMark val="out"/>
        <c:minorTickMark val="none"/>
        <c:tickLblPos val="nextTo"/>
        <c:crossAx val="697391808"/>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823138124429375E-3"/>
          <c:y val="1.1182795698924731E-2"/>
          <c:w val="0.98643537237511414"/>
          <c:h val="0.95806451612903221"/>
        </c:manualLayout>
      </c:layout>
      <c:barChart>
        <c:barDir val="col"/>
        <c:grouping val="stacked"/>
        <c:varyColors val="0"/>
        <c:ser>
          <c:idx val="0"/>
          <c:order val="0"/>
          <c:spPr>
            <a:solidFill>
              <a:schemeClr val="accent1"/>
            </a:solidFill>
            <a:ln w="9525" cmpd="sng" algn="ctr">
              <a:solidFill>
                <a:schemeClr val="tx1"/>
              </a:solidFill>
              <a:prstDash val="solid"/>
            </a:ln>
          </c:spPr>
          <c:invertIfNegative val="0"/>
          <c:dPt>
            <c:idx val="1"/>
            <c:invertIfNegative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8DA0-423A-8F98-4E06F86E4062}"/>
              </c:ext>
            </c:extLst>
          </c:dPt>
          <c:val>
            <c:numRef>
              <c:f>Sheet1!$A$1:$B$1</c:f>
              <c:numCache>
                <c:formatCode>General</c:formatCode>
                <c:ptCount val="2"/>
                <c:pt idx="0">
                  <c:v>38</c:v>
                </c:pt>
                <c:pt idx="1">
                  <c:v>62</c:v>
                </c:pt>
              </c:numCache>
            </c:numRef>
          </c:val>
          <c:extLst>
            <c:ext xmlns:c16="http://schemas.microsoft.com/office/drawing/2014/chart" uri="{C3380CC4-5D6E-409C-BE32-E72D297353CC}">
              <c16:uniqueId val="{00000001-8DA0-423A-8F98-4E06F86E4062}"/>
            </c:ext>
          </c:extLst>
        </c:ser>
        <c:dLbls>
          <c:showLegendKey val="0"/>
          <c:showVal val="0"/>
          <c:showCatName val="0"/>
          <c:showSerName val="0"/>
          <c:showPercent val="0"/>
          <c:showBubbleSize val="0"/>
        </c:dLbls>
        <c:gapWidth val="80"/>
        <c:overlap val="100"/>
        <c:axId val="697426848"/>
        <c:axId val="1"/>
      </c:barChart>
      <c:catAx>
        <c:axId val="6974268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2"/>
          <c:min val="0"/>
        </c:scaling>
        <c:delete val="1"/>
        <c:axPos val="l"/>
        <c:numFmt formatCode="General" sourceLinked="1"/>
        <c:majorTickMark val="out"/>
        <c:minorTickMark val="none"/>
        <c:tickLblPos val="nextTo"/>
        <c:crossAx val="697426848"/>
        <c:crosses val="min"/>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56F35F-D9C4-79F3-122B-1CF0B256F43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a:extLst>
              <a:ext uri="{FF2B5EF4-FFF2-40B4-BE49-F238E27FC236}">
                <a16:creationId xmlns:a16="http://schemas.microsoft.com/office/drawing/2014/main" id="{6E5A3135-C19B-1266-24DF-A4922463FFC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EDF2A62-CF1D-43E7-9922-6DBA3895D08F}" type="datetimeFigureOut">
              <a:rPr lang="en-US" smtClean="0">
                <a:latin typeface="Calibri" panose="020F0502020204030204" pitchFamily="34" charset="0"/>
              </a:rPr>
              <a:t>9/23/2025</a:t>
            </a:fld>
            <a:endParaRPr lang="en-US">
              <a:latin typeface="Calibri" panose="020F0502020204030204" pitchFamily="34" charset="0"/>
            </a:endParaRPr>
          </a:p>
        </p:txBody>
      </p:sp>
      <p:sp>
        <p:nvSpPr>
          <p:cNvPr id="4" name="Footer Placeholder 3">
            <a:extLst>
              <a:ext uri="{FF2B5EF4-FFF2-40B4-BE49-F238E27FC236}">
                <a16:creationId xmlns:a16="http://schemas.microsoft.com/office/drawing/2014/main" id="{DD4F71E1-015E-55EA-74C6-C97B699A11A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5" name="Slide Number Placeholder 4">
            <a:extLst>
              <a:ext uri="{FF2B5EF4-FFF2-40B4-BE49-F238E27FC236}">
                <a16:creationId xmlns:a16="http://schemas.microsoft.com/office/drawing/2014/main" id="{E8F087E2-18D4-7E8A-A26E-E304DB997C6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288C7D3-D19A-4DF2-BCF0-75C6CE2E93C7}"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394540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69D97D6-4A1F-4EE1-BDA7-28997AC18918}" type="datetimeFigureOut">
              <a:rPr lang="en-US" smtClean="0">
                <a:latin typeface="Calibri" panose="020F0502020204030204" pitchFamily="34" charset="0"/>
              </a:rPr>
              <a:t>9/23/2025</a:t>
            </a:fld>
            <a:endParaRPr lang="en-US">
              <a:latin typeface="Calibri" panose="020F0502020204030204" pitchFamily="34" charset="0"/>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latin typeface="Calibri" panose="020F0502020204030204" pitchFamily="34" charset="0"/>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5ACCB4-0FF3-441B-8A15-C3DA49ACC9C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177128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sycnet.apa.org/doi/10.1037/bul000038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Self-determination_theor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1</a:t>
            </a:fld>
            <a:endParaRPr lang="en-US">
              <a:latin typeface="Calibri" panose="020F0502020204030204" pitchFamily="34" charset="0"/>
            </a:endParaRPr>
          </a:p>
        </p:txBody>
      </p:sp>
    </p:spTree>
    <p:extLst>
      <p:ext uri="{BB962C8B-B14F-4D97-AF65-F5344CB8AC3E}">
        <p14:creationId xmlns:p14="http://schemas.microsoft.com/office/powerpoint/2010/main" val="284668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D4E96-52DD-EA56-922F-C14364C63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75CA0-EF8B-284C-A4D1-75CFE1EC3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C997A-FC47-8685-A9D8-E32DC4D9DC76}"/>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F30F7F7E-E1C8-A546-69D6-F77787722C25}"/>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10</a:t>
            </a:fld>
            <a:endParaRPr lang="en-US">
              <a:latin typeface="Calibri" panose="020F0502020204030204" pitchFamily="34" charset="0"/>
            </a:endParaRPr>
          </a:p>
        </p:txBody>
      </p:sp>
    </p:spTree>
    <p:extLst>
      <p:ext uri="{BB962C8B-B14F-4D97-AF65-F5344CB8AC3E}">
        <p14:creationId xmlns:p14="http://schemas.microsoft.com/office/powerpoint/2010/main" val="2868563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D240-8E3E-4C37-DC50-46BB3A7E5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812CB-5553-140C-B093-C4149246C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5AE7D-19D1-4BE8-1418-DDEC833BE87F}"/>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1D28EF3F-55B4-47B7-AA43-F68891DB4447}"/>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11</a:t>
            </a:fld>
            <a:endParaRPr lang="en-US">
              <a:latin typeface="Calibri" panose="020F0502020204030204" pitchFamily="34" charset="0"/>
            </a:endParaRPr>
          </a:p>
        </p:txBody>
      </p:sp>
    </p:spTree>
    <p:extLst>
      <p:ext uri="{BB962C8B-B14F-4D97-AF65-F5344CB8AC3E}">
        <p14:creationId xmlns:p14="http://schemas.microsoft.com/office/powerpoint/2010/main" val="280512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12</a:t>
            </a:fld>
            <a:endParaRPr lang="en-US">
              <a:latin typeface="Calibri" panose="020F0502020204030204" pitchFamily="34" charset="0"/>
            </a:endParaRPr>
          </a:p>
        </p:txBody>
      </p:sp>
    </p:spTree>
    <p:extLst>
      <p:ext uri="{BB962C8B-B14F-4D97-AF65-F5344CB8AC3E}">
        <p14:creationId xmlns:p14="http://schemas.microsoft.com/office/powerpoint/2010/main" val="2479740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8777F-477F-43B9-7815-304FA853A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DBDE5-62B2-1B75-451C-AEF40864E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43FC7-BBD7-B916-08F0-20DFD4D062DD}"/>
              </a:ext>
            </a:extLst>
          </p:cNvPr>
          <p:cNvSpPr>
            <a:spLocks noGrp="1"/>
          </p:cNvSpPr>
          <p:nvPr>
            <p:ph type="body" idx="1"/>
          </p:nvPr>
        </p:nvSpPr>
        <p:spPr/>
        <p:txBody>
          <a:bodyPr/>
          <a:lstStyle/>
          <a:p>
            <a:endParaRPr lang="en-US"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DD472EF6-5947-B584-CF9C-80D9B8729F4F}"/>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13</a:t>
            </a:fld>
            <a:endParaRPr lang="en-US">
              <a:latin typeface="Calibri" panose="020F0502020204030204" pitchFamily="34" charset="0"/>
            </a:endParaRPr>
          </a:p>
        </p:txBody>
      </p:sp>
    </p:spTree>
    <p:extLst>
      <p:ext uri="{BB962C8B-B14F-4D97-AF65-F5344CB8AC3E}">
        <p14:creationId xmlns:p14="http://schemas.microsoft.com/office/powerpoint/2010/main" val="2580921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879B0-8356-60B7-92F4-0734BBC7C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2984D-3FBF-723D-B3BC-A1EC0B1A3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750E3-A27D-3611-9181-B4CB09EFF1D5}"/>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736BAF5B-43BC-15FD-9075-EF8260803FE0}"/>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14</a:t>
            </a:fld>
            <a:endParaRPr lang="en-US">
              <a:latin typeface="Calibri" panose="020F0502020204030204" pitchFamily="34" charset="0"/>
            </a:endParaRPr>
          </a:p>
        </p:txBody>
      </p:sp>
    </p:spTree>
    <p:extLst>
      <p:ext uri="{BB962C8B-B14F-4D97-AF65-F5344CB8AC3E}">
        <p14:creationId xmlns:p14="http://schemas.microsoft.com/office/powerpoint/2010/main" val="1373934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15</a:t>
            </a:fld>
            <a:endParaRPr lang="en-US">
              <a:latin typeface="Calibri" panose="020F0502020204030204" pitchFamily="34" charset="0"/>
            </a:endParaRPr>
          </a:p>
        </p:txBody>
      </p:sp>
    </p:spTree>
    <p:extLst>
      <p:ext uri="{BB962C8B-B14F-4D97-AF65-F5344CB8AC3E}">
        <p14:creationId xmlns:p14="http://schemas.microsoft.com/office/powerpoint/2010/main" val="3110250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EB5B0-3319-F026-6FD4-8295CEC13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FD685-6DF6-269C-086B-F1833D3B2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F2949-BD05-CDA9-3346-93CF22BA5693}"/>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FF535615-D8CF-3D0E-2925-9040C05D5542}"/>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16</a:t>
            </a:fld>
            <a:endParaRPr lang="en-US">
              <a:latin typeface="Calibri" panose="020F0502020204030204" pitchFamily="34" charset="0"/>
            </a:endParaRPr>
          </a:p>
        </p:txBody>
      </p:sp>
    </p:spTree>
    <p:extLst>
      <p:ext uri="{BB962C8B-B14F-4D97-AF65-F5344CB8AC3E}">
        <p14:creationId xmlns:p14="http://schemas.microsoft.com/office/powerpoint/2010/main" val="198208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9092-E3AA-38DD-8E84-305B385D0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59D20-1872-F2CD-D6B0-729736FF3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E4E29-BDA1-13AF-63A9-8DD77A5E62B4}"/>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32A42D16-1A4B-23AE-A9C9-1172FAEE1CD3}"/>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17</a:t>
            </a:fld>
            <a:endParaRPr lang="en-US">
              <a:latin typeface="Calibri" panose="020F0502020204030204" pitchFamily="34" charset="0"/>
            </a:endParaRPr>
          </a:p>
        </p:txBody>
      </p:sp>
    </p:spTree>
    <p:extLst>
      <p:ext uri="{BB962C8B-B14F-4D97-AF65-F5344CB8AC3E}">
        <p14:creationId xmlns:p14="http://schemas.microsoft.com/office/powerpoint/2010/main" val="341104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3176F-AAC9-6C50-6B15-074871D0C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705EE-2D4C-1DD9-FEFB-928EAB21A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661D1-EA93-B7E6-AF43-CE9E644EC36F}"/>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F85A8CA2-5979-DCBB-5BB2-AE08B562B4B4}"/>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18</a:t>
            </a:fld>
            <a:endParaRPr lang="en-US">
              <a:latin typeface="Calibri" panose="020F0502020204030204" pitchFamily="34" charset="0"/>
            </a:endParaRPr>
          </a:p>
        </p:txBody>
      </p:sp>
    </p:spTree>
    <p:extLst>
      <p:ext uri="{BB962C8B-B14F-4D97-AF65-F5344CB8AC3E}">
        <p14:creationId xmlns:p14="http://schemas.microsoft.com/office/powerpoint/2010/main" val="2078419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DC680-9480-FE3C-373E-4C06B5D08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388B6-1A9C-839F-75C2-7A468E52B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11D83-E711-A972-89DC-2CD4E249E858}"/>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6E30AC18-6C16-3CA8-E2CB-C6FD8E4ACF41}"/>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19</a:t>
            </a:fld>
            <a:endParaRPr lang="en-US">
              <a:latin typeface="Calibri" panose="020F0502020204030204" pitchFamily="34" charset="0"/>
            </a:endParaRPr>
          </a:p>
        </p:txBody>
      </p:sp>
    </p:spTree>
    <p:extLst>
      <p:ext uri="{BB962C8B-B14F-4D97-AF65-F5344CB8AC3E}">
        <p14:creationId xmlns:p14="http://schemas.microsoft.com/office/powerpoint/2010/main" val="253916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2</a:t>
            </a:fld>
            <a:endParaRPr lang="en-US">
              <a:latin typeface="Calibri" panose="020F0502020204030204" pitchFamily="34" charset="0"/>
            </a:endParaRPr>
          </a:p>
        </p:txBody>
      </p:sp>
    </p:spTree>
    <p:extLst>
      <p:ext uri="{BB962C8B-B14F-4D97-AF65-F5344CB8AC3E}">
        <p14:creationId xmlns:p14="http://schemas.microsoft.com/office/powerpoint/2010/main" val="2440405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DDAA2-C434-A9DE-70F1-BFAE603DD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F9F4E-0C9F-DFD2-E84A-F515E036C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02867-6912-9C13-C806-58AB16BA166B}"/>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278EC6CD-3326-58F0-D9A6-D57F0036BFBB}"/>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20</a:t>
            </a:fld>
            <a:endParaRPr lang="en-US">
              <a:latin typeface="Calibri" panose="020F0502020204030204" pitchFamily="34" charset="0"/>
            </a:endParaRPr>
          </a:p>
        </p:txBody>
      </p:sp>
    </p:spTree>
    <p:extLst>
      <p:ext uri="{BB962C8B-B14F-4D97-AF65-F5344CB8AC3E}">
        <p14:creationId xmlns:p14="http://schemas.microsoft.com/office/powerpoint/2010/main" val="1814627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21</a:t>
            </a:fld>
            <a:endParaRPr lang="en-US">
              <a:latin typeface="Calibri" panose="020F0502020204030204" pitchFamily="34" charset="0"/>
            </a:endParaRPr>
          </a:p>
        </p:txBody>
      </p:sp>
    </p:spTree>
    <p:extLst>
      <p:ext uri="{BB962C8B-B14F-4D97-AF65-F5344CB8AC3E}">
        <p14:creationId xmlns:p14="http://schemas.microsoft.com/office/powerpoint/2010/main" val="2086299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2A48A-B8D9-75B4-5B52-114B5F152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E00D8-464E-429B-E76F-95E20651C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33449-54BB-E2C8-38D7-0113D08C0BCA}"/>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795AEA11-D764-6732-9536-0CE872301BE9}"/>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22</a:t>
            </a:fld>
            <a:endParaRPr lang="en-US">
              <a:latin typeface="Calibri" panose="020F0502020204030204" pitchFamily="34" charset="0"/>
            </a:endParaRPr>
          </a:p>
        </p:txBody>
      </p:sp>
    </p:spTree>
    <p:extLst>
      <p:ext uri="{BB962C8B-B14F-4D97-AF65-F5344CB8AC3E}">
        <p14:creationId xmlns:p14="http://schemas.microsoft.com/office/powerpoint/2010/main" val="3698493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23</a:t>
            </a:fld>
            <a:endParaRPr lang="en-US">
              <a:latin typeface="Calibri" panose="020F0502020204030204" pitchFamily="34" charset="0"/>
            </a:endParaRPr>
          </a:p>
        </p:txBody>
      </p:sp>
    </p:spTree>
    <p:extLst>
      <p:ext uri="{BB962C8B-B14F-4D97-AF65-F5344CB8AC3E}">
        <p14:creationId xmlns:p14="http://schemas.microsoft.com/office/powerpoint/2010/main" val="2747908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6130E-0198-1FC1-9F06-6801BDE0D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2BE09-9C41-675B-A727-19B61D4CA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2C343-A988-8171-9787-29C6275A631B}"/>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1F73520F-B971-69D0-44AD-41F14DCBCD00}"/>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24</a:t>
            </a:fld>
            <a:endParaRPr lang="en-US">
              <a:latin typeface="Calibri" panose="020F0502020204030204" pitchFamily="34" charset="0"/>
            </a:endParaRPr>
          </a:p>
        </p:txBody>
      </p:sp>
    </p:spTree>
    <p:extLst>
      <p:ext uri="{BB962C8B-B14F-4D97-AF65-F5344CB8AC3E}">
        <p14:creationId xmlns:p14="http://schemas.microsoft.com/office/powerpoint/2010/main" val="3894547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25</a:t>
            </a:fld>
            <a:endParaRPr lang="en-US">
              <a:latin typeface="Calibri" panose="020F0502020204030204" pitchFamily="34" charset="0"/>
            </a:endParaRPr>
          </a:p>
        </p:txBody>
      </p:sp>
    </p:spTree>
    <p:extLst>
      <p:ext uri="{BB962C8B-B14F-4D97-AF65-F5344CB8AC3E}">
        <p14:creationId xmlns:p14="http://schemas.microsoft.com/office/powerpoint/2010/main" val="436868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26</a:t>
            </a:fld>
            <a:endParaRPr lang="en-US">
              <a:latin typeface="Calibri" panose="020F0502020204030204" pitchFamily="34" charset="0"/>
            </a:endParaRPr>
          </a:p>
        </p:txBody>
      </p:sp>
    </p:spTree>
    <p:extLst>
      <p:ext uri="{BB962C8B-B14F-4D97-AF65-F5344CB8AC3E}">
        <p14:creationId xmlns:p14="http://schemas.microsoft.com/office/powerpoint/2010/main" val="3495924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C41AA-05CB-E6E1-869D-AA9BECB1F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7B812-BBB4-7F37-A481-214E8550E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59E9D-F193-75C4-3544-860B29D5FB49}"/>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1466D209-5229-E8C6-FE0E-70399648C36D}"/>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27</a:t>
            </a:fld>
            <a:endParaRPr lang="en-US">
              <a:latin typeface="Calibri" panose="020F0502020204030204" pitchFamily="34" charset="0"/>
            </a:endParaRPr>
          </a:p>
        </p:txBody>
      </p:sp>
    </p:spTree>
    <p:extLst>
      <p:ext uri="{BB962C8B-B14F-4D97-AF65-F5344CB8AC3E}">
        <p14:creationId xmlns:p14="http://schemas.microsoft.com/office/powerpoint/2010/main" val="1336508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805C6-3C8A-8FF5-F130-95EA05DAA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D77E-0D88-8B67-135E-763583B08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2E07A-E2E3-6C50-933F-6A4438EFB599}"/>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6613E876-C0AD-2FF7-09C5-2F66980E1ADF}"/>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28</a:t>
            </a:fld>
            <a:endParaRPr lang="en-US">
              <a:latin typeface="Calibri" panose="020F0502020204030204" pitchFamily="34" charset="0"/>
            </a:endParaRPr>
          </a:p>
        </p:txBody>
      </p:sp>
    </p:spTree>
    <p:extLst>
      <p:ext uri="{BB962C8B-B14F-4D97-AF65-F5344CB8AC3E}">
        <p14:creationId xmlns:p14="http://schemas.microsoft.com/office/powerpoint/2010/main" val="1506843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5688-2167-D426-A804-D9C4CCA93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25BCE-6CA4-4574-9353-99E82EDD7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93A51-2F89-5C8C-4A7C-244D72A27962}"/>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EDD61AA7-EE51-F3E7-71FD-D7A0B4A29CAA}"/>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29</a:t>
            </a:fld>
            <a:endParaRPr lang="en-US">
              <a:latin typeface="Calibri" panose="020F0502020204030204" pitchFamily="34" charset="0"/>
            </a:endParaRPr>
          </a:p>
        </p:txBody>
      </p:sp>
    </p:spTree>
    <p:extLst>
      <p:ext uri="{BB962C8B-B14F-4D97-AF65-F5344CB8AC3E}">
        <p14:creationId xmlns:p14="http://schemas.microsoft.com/office/powerpoint/2010/main" val="1119370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3</a:t>
            </a:fld>
            <a:endParaRPr lang="en-US">
              <a:latin typeface="Calibri" panose="020F0502020204030204" pitchFamily="34" charset="0"/>
            </a:endParaRPr>
          </a:p>
        </p:txBody>
      </p:sp>
    </p:spTree>
    <p:extLst>
      <p:ext uri="{BB962C8B-B14F-4D97-AF65-F5344CB8AC3E}">
        <p14:creationId xmlns:p14="http://schemas.microsoft.com/office/powerpoint/2010/main" val="176506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A236B-A821-EAFB-F6CA-A7E82EA95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73220-2BB1-7DC8-34EC-590BF012C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3CCE3-9BBF-1DD9-7599-75D74293AF86}"/>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80D6418D-1BFD-A95D-69D3-C985144B5830}"/>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30</a:t>
            </a:fld>
            <a:endParaRPr lang="en-US">
              <a:latin typeface="Calibri" panose="020F0502020204030204" pitchFamily="34" charset="0"/>
            </a:endParaRPr>
          </a:p>
        </p:txBody>
      </p:sp>
    </p:spTree>
    <p:extLst>
      <p:ext uri="{BB962C8B-B14F-4D97-AF65-F5344CB8AC3E}">
        <p14:creationId xmlns:p14="http://schemas.microsoft.com/office/powerpoint/2010/main" val="1981439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67F2-CB0D-8883-9F17-899FF129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428EC-F8FF-DE02-BE6F-9E942269D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DF855-334D-9BD7-4631-DBFC20F08BC9}"/>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9AC675FA-8A2F-1CB2-BD60-C11977B7BC37}"/>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31</a:t>
            </a:fld>
            <a:endParaRPr lang="en-US">
              <a:latin typeface="Calibri" panose="020F0502020204030204" pitchFamily="34" charset="0"/>
            </a:endParaRPr>
          </a:p>
        </p:txBody>
      </p:sp>
    </p:spTree>
    <p:extLst>
      <p:ext uri="{BB962C8B-B14F-4D97-AF65-F5344CB8AC3E}">
        <p14:creationId xmlns:p14="http://schemas.microsoft.com/office/powerpoint/2010/main" val="3625823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AF126-6BA5-1126-1944-30288786F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3BC0F-0108-67B4-04DA-8C5A1AD04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6724C-B62C-B09E-C80A-D9252AD92844}"/>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B32678E0-D760-D5BC-7673-8432850057F0}"/>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32</a:t>
            </a:fld>
            <a:endParaRPr lang="en-US">
              <a:latin typeface="Calibri" panose="020F0502020204030204" pitchFamily="34" charset="0"/>
            </a:endParaRPr>
          </a:p>
        </p:txBody>
      </p:sp>
    </p:spTree>
    <p:extLst>
      <p:ext uri="{BB962C8B-B14F-4D97-AF65-F5344CB8AC3E}">
        <p14:creationId xmlns:p14="http://schemas.microsoft.com/office/powerpoint/2010/main" val="1771251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5E045-FC1A-78BC-40C7-1FF4C2C1C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17F12-EDDC-FCFC-FBAE-0A5BECF8F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C4BB0-A4AD-3494-C0DE-CA6742677BA6}"/>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8026A5D7-ECAC-08FA-3D05-3B242E577904}"/>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33</a:t>
            </a:fld>
            <a:endParaRPr lang="en-US">
              <a:latin typeface="Calibri" panose="020F0502020204030204" pitchFamily="34" charset="0"/>
            </a:endParaRPr>
          </a:p>
        </p:txBody>
      </p:sp>
    </p:spTree>
    <p:extLst>
      <p:ext uri="{BB962C8B-B14F-4D97-AF65-F5344CB8AC3E}">
        <p14:creationId xmlns:p14="http://schemas.microsoft.com/office/powerpoint/2010/main" val="3927684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DD87B-B656-2D98-1A77-719D93131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D2711-5BEF-12FC-5CDD-AFF14FBA6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613DD4-B264-BCDD-F24F-442BD7CF0922}"/>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A352DD45-E806-EFB4-F40A-394E37666171}"/>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34</a:t>
            </a:fld>
            <a:endParaRPr lang="en-US">
              <a:latin typeface="Calibri" panose="020F0502020204030204" pitchFamily="34" charset="0"/>
            </a:endParaRPr>
          </a:p>
        </p:txBody>
      </p:sp>
    </p:spTree>
    <p:extLst>
      <p:ext uri="{BB962C8B-B14F-4D97-AF65-F5344CB8AC3E}">
        <p14:creationId xmlns:p14="http://schemas.microsoft.com/office/powerpoint/2010/main" val="59511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45BA7-F119-CD04-8A48-0DD07A071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5A574-E8CB-C874-C9C3-362EB65BB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5A871-9BEE-FDB7-D912-8534AB2F37A1}"/>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83E13022-904C-E53A-4968-6BB5509FDA18}"/>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35</a:t>
            </a:fld>
            <a:endParaRPr lang="en-US">
              <a:latin typeface="Calibri" panose="020F0502020204030204" pitchFamily="34" charset="0"/>
            </a:endParaRPr>
          </a:p>
        </p:txBody>
      </p:sp>
    </p:spTree>
    <p:extLst>
      <p:ext uri="{BB962C8B-B14F-4D97-AF65-F5344CB8AC3E}">
        <p14:creationId xmlns:p14="http://schemas.microsoft.com/office/powerpoint/2010/main" val="485632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01E3-7D6E-2CCC-F1DA-1986B95C7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A399A-050D-BA1E-B104-B1E32C618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16091-16DE-DD41-2B13-45AB14576802}"/>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EFC10F39-EECF-7412-0E83-30A08DD0F44C}"/>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36</a:t>
            </a:fld>
            <a:endParaRPr lang="en-US">
              <a:latin typeface="Calibri" panose="020F0502020204030204" pitchFamily="34" charset="0"/>
            </a:endParaRPr>
          </a:p>
        </p:txBody>
      </p:sp>
    </p:spTree>
    <p:extLst>
      <p:ext uri="{BB962C8B-B14F-4D97-AF65-F5344CB8AC3E}">
        <p14:creationId xmlns:p14="http://schemas.microsoft.com/office/powerpoint/2010/main" val="1733310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7e0348ae90_0_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7e0348ae90_0_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R="297650">
              <a:lnSpc>
                <a:spcPct val="115000"/>
              </a:lnSpc>
            </a:pPr>
            <a:r>
              <a:rPr lang="en" sz="1100">
                <a:solidFill>
                  <a:srgbClr val="333333"/>
                </a:solidFill>
                <a:highlight>
                  <a:srgbClr val="FFFFFF"/>
                </a:highlight>
              </a:rPr>
              <a:t>Jen - 1 minute or less</a:t>
            </a:r>
            <a:endParaRPr sz="1100">
              <a:solidFill>
                <a:srgbClr val="333333"/>
              </a:solidFill>
              <a:highlight>
                <a:srgbClr val="FFFFFF"/>
              </a:highlight>
            </a:endParaRPr>
          </a:p>
          <a:p>
            <a:pPr marR="297650">
              <a:lnSpc>
                <a:spcPct val="115000"/>
              </a:lnSpc>
            </a:pPr>
            <a:endParaRPr sz="1100">
              <a:solidFill>
                <a:srgbClr val="333333"/>
              </a:solidFill>
              <a:highlight>
                <a:srgbClr val="FFFFFF"/>
              </a:highlight>
            </a:endParaRPr>
          </a:p>
          <a:p>
            <a:pPr marR="297650">
              <a:lnSpc>
                <a:spcPct val="115000"/>
              </a:lnSpc>
            </a:pPr>
            <a:r>
              <a:rPr lang="en" sz="1100">
                <a:solidFill>
                  <a:srgbClr val="333333"/>
                </a:solidFill>
                <a:highlight>
                  <a:srgbClr val="FFFFFF"/>
                </a:highlight>
              </a:rPr>
              <a:t>You don’t get more credibility than 60 meta -analyses.. Explain with a meta analysis is.</a:t>
            </a:r>
            <a:endParaRPr sz="1100">
              <a:solidFill>
                <a:srgbClr val="333333"/>
              </a:solidFill>
              <a:highlight>
                <a:srgbClr val="FFFFFF"/>
              </a:highlight>
            </a:endParaRPr>
          </a:p>
          <a:p>
            <a:pPr marR="297650">
              <a:lnSpc>
                <a:spcPct val="115000"/>
              </a:lnSpc>
            </a:pPr>
            <a:endParaRPr sz="1100">
              <a:solidFill>
                <a:srgbClr val="333333"/>
              </a:solidFill>
              <a:highlight>
                <a:srgbClr val="FFFFFF"/>
              </a:highlight>
            </a:endParaRPr>
          </a:p>
          <a:p>
            <a:pPr marR="297650">
              <a:lnSpc>
                <a:spcPct val="115000"/>
              </a:lnSpc>
            </a:pPr>
            <a:r>
              <a:rPr lang="en" sz="1100">
                <a:solidFill>
                  <a:srgbClr val="333333"/>
                </a:solidFill>
                <a:highlight>
                  <a:srgbClr val="FFFFFF"/>
                </a:highlight>
              </a:rPr>
              <a:t>Picture  Richard Ryan,  And Edward Deci both U Rochester Taken from Wikipedia   Co-creators of much of the research on self-determination theory</a:t>
            </a:r>
            <a:endParaRPr sz="1100">
              <a:solidFill>
                <a:srgbClr val="333333"/>
              </a:solidFill>
              <a:highlight>
                <a:srgbClr val="FFFFFF"/>
              </a:highlight>
            </a:endParaRPr>
          </a:p>
          <a:p>
            <a:pPr marR="297650">
              <a:lnSpc>
                <a:spcPct val="115000"/>
              </a:lnSpc>
            </a:pPr>
            <a:endParaRPr sz="1100">
              <a:solidFill>
                <a:srgbClr val="333333"/>
              </a:solidFill>
              <a:highlight>
                <a:srgbClr val="FFFFFF"/>
              </a:highlight>
            </a:endParaRPr>
          </a:p>
          <a:p>
            <a:pPr marR="297650">
              <a:lnSpc>
                <a:spcPct val="115000"/>
              </a:lnSpc>
              <a:buClr>
                <a:schemeClr val="dk1"/>
              </a:buClr>
              <a:buSzPts val="1100"/>
            </a:pPr>
            <a:r>
              <a:rPr lang="en" sz="1100">
                <a:solidFill>
                  <a:srgbClr val="333333"/>
                </a:solidFill>
                <a:highlight>
                  <a:srgbClr val="FFFFFF"/>
                </a:highlight>
              </a:rPr>
              <a:t>Ryan, R. M., Duineveld, J. J., Di Domenico, S. I., Ryan, W. S., Steward, B. A., &amp; Bradshaw, E. L. (2022). We know this much is (meta-analytically) true: A meta-review of meta-analytic findings evaluating self-determination theory. </a:t>
            </a:r>
            <a:r>
              <a:rPr lang="en" sz="1100" i="1">
                <a:solidFill>
                  <a:srgbClr val="333333"/>
                </a:solidFill>
                <a:highlight>
                  <a:srgbClr val="FFFFFF"/>
                </a:highlight>
              </a:rPr>
              <a:t>Psychological Bulletin, 148</a:t>
            </a:r>
            <a:r>
              <a:rPr lang="en" sz="1100">
                <a:solidFill>
                  <a:srgbClr val="333333"/>
                </a:solidFill>
                <a:highlight>
                  <a:srgbClr val="FFFFFF"/>
                </a:highlight>
              </a:rPr>
              <a:t>(11-12), 813–842. </a:t>
            </a:r>
            <a:r>
              <a:rPr lang="en" sz="1100">
                <a:solidFill>
                  <a:srgbClr val="2C72B7"/>
                </a:solidFill>
                <a:highlight>
                  <a:srgbClr val="FFFFFF"/>
                </a:highlight>
                <a:uFill>
                  <a:noFill/>
                </a:uFill>
                <a:hlinkClick r:id="rId3">
                  <a:extLst>
                    <a:ext uri="{A12FA001-AC4F-418D-AE19-62706E023703}">
                      <ahyp:hlinkClr xmlns:ahyp="http://schemas.microsoft.com/office/drawing/2018/hyperlinkcolor" val="tx"/>
                    </a:ext>
                  </a:extLst>
                </a:hlinkClick>
              </a:rPr>
              <a:t>https://doi.org/10.1037/bul0000385</a:t>
            </a:r>
            <a:endParaRPr sz="1100">
              <a:solidFill>
                <a:srgbClr val="2C72B7"/>
              </a:solidFill>
              <a:highlight>
                <a:srgbClr val="FFFFFF"/>
              </a:highlight>
            </a:endParaRPr>
          </a:p>
          <a:p>
            <a:pPr>
              <a:lnSpc>
                <a:spcPct val="115000"/>
              </a:lnSpc>
              <a:buClr>
                <a:schemeClr val="dk1"/>
              </a:buClr>
              <a:buSzPts val="1100"/>
            </a:pPr>
            <a:endParaRPr sz="1100">
              <a:solidFill>
                <a:srgbClr val="2C72B7"/>
              </a:solidFill>
              <a:highlight>
                <a:srgbClr val="FFFFFF"/>
              </a:highlight>
            </a:endParaRPr>
          </a:p>
          <a:p>
            <a:pPr>
              <a:lnSpc>
                <a:spcPct val="110000"/>
              </a:lnSpc>
              <a:spcBef>
                <a:spcPts val="1529"/>
              </a:spcBef>
              <a:buClr>
                <a:schemeClr val="dk1"/>
              </a:buClr>
              <a:buSzPts val="1100"/>
            </a:pPr>
            <a:r>
              <a:rPr lang="en" sz="1800">
                <a:solidFill>
                  <a:srgbClr val="5E5E5E"/>
                </a:solidFill>
                <a:highlight>
                  <a:srgbClr val="FFFFFF"/>
                </a:highlight>
              </a:rPr>
              <a:t>Abstract</a:t>
            </a:r>
            <a:endParaRPr sz="1800">
              <a:solidFill>
                <a:srgbClr val="5E5E5E"/>
              </a:solidFill>
              <a:highlight>
                <a:srgbClr val="FFFFFF"/>
              </a:highlight>
            </a:endParaRPr>
          </a:p>
          <a:p>
            <a:pPr>
              <a:lnSpc>
                <a:spcPct val="115000"/>
              </a:lnSpc>
              <a:spcBef>
                <a:spcPts val="815"/>
              </a:spcBef>
              <a:buClr>
                <a:schemeClr val="dk1"/>
              </a:buClr>
              <a:buSzPts val="1100"/>
            </a:pPr>
            <a:r>
              <a:rPr lang="en" sz="1100">
                <a:solidFill>
                  <a:srgbClr val="333333"/>
                </a:solidFill>
                <a:highlight>
                  <a:srgbClr val="FFFFFF"/>
                </a:highlight>
              </a:rPr>
              <a:t>Self-determination theory (SDT) is a theoretical framework for addressing human motivation and wellness that has been actively and increasingly researched over 4 decades. As a cumulative knowledge base, many of SDT’s fundamental tenets have been repeatedly examined. We identified 60 meta-analyses that tested many of the propositions of SDT’s six mini-theories, other theory-based hypotheses, and SDT’s utility in applied domains. In this review, we examine what these meta-analyses establish, highlighting the support they lend to the validity of SDT’s motivational taxonomy and its hypotheses regarding the respective effects of basic psychological need satisfaction and frustration on well-being and ill-being. Meta-analytic evidence also strongly supports the relevance of SDT for organizations, health care, parenting, and education among other domains, with identifiable gaps in the meta-analytic literature. We conclude by discussing the importance of broad theory and the use of meta-analytic knowledge as scaffolding for further theory and research, albeit with its own methodological limitations. (PsycInfo Database Record (c) 2023 APA, all rights reserved)</a:t>
            </a:r>
            <a:endParaRPr sz="1100">
              <a:solidFill>
                <a:srgbClr val="333333"/>
              </a:solidFill>
              <a:highlight>
                <a:srgbClr val="FFFFFF"/>
              </a:highlight>
            </a:endParaRPr>
          </a:p>
          <a:p>
            <a:pPr>
              <a:spcBef>
                <a:spcPts val="815"/>
              </a:spcBef>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7e0348ae9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7e0348ae90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
              <a:t>Jen-  3-4 minutes</a:t>
            </a:r>
            <a:endParaRPr/>
          </a:p>
          <a:p>
            <a:endParaRPr/>
          </a:p>
          <a:p>
            <a:r>
              <a:rPr lang="en"/>
              <a:t>Image created in Canva if needs revisions</a:t>
            </a:r>
            <a:endParaRPr/>
          </a:p>
          <a:p>
            <a:endParaRPr/>
          </a:p>
          <a:p>
            <a:r>
              <a:rPr lang="en"/>
              <a:t>The theory behind peer helping is usually self-determination theory which has a deep well of research support</a:t>
            </a:r>
            <a:endParaRPr/>
          </a:p>
          <a:p>
            <a:endParaRPr/>
          </a:p>
          <a:p>
            <a:r>
              <a:rPr lang="en"/>
              <a:t>While complex, I am going to focus on a few relevant aspects of it</a:t>
            </a:r>
            <a:endParaRPr/>
          </a:p>
          <a:p>
            <a:endParaRPr/>
          </a:p>
          <a:p>
            <a:pPr marL="465887" indent="-304121">
              <a:buSzPts val="1100"/>
              <a:buAutoNum type="arabicPeriod"/>
            </a:pPr>
            <a:r>
              <a:rPr lang="en"/>
              <a:t>When providing peer support, there needs to be a sense of personal responsibility.  parable of the Good Samaritan.  The Samaritan took personal responsibility for someone who was in need.  For peer helping to be effective the hepler needs to see themselves as someone who provides the ministry of peer support.</a:t>
            </a:r>
            <a:endParaRPr/>
          </a:p>
          <a:p>
            <a:pPr marL="465887" indent="-304121">
              <a:buSzPts val="1100"/>
              <a:buAutoNum type="arabicPeriod"/>
            </a:pPr>
            <a:r>
              <a:rPr lang="en"/>
              <a:t>Social Connectivity.  The helper needs to see the problems that they are trying to address as something that can be helped through collaboration and connection.  The helper must believe that if I put my lived experiences and basic training, together with the help-seekers abilities, our church’s resources, and God’s direction we have the social connections there to address most problems.</a:t>
            </a:r>
            <a:endParaRPr/>
          </a:p>
          <a:p>
            <a:pPr marL="465887" indent="-304121">
              <a:buSzPts val="1100"/>
              <a:buAutoNum type="arabicPeriod"/>
            </a:pPr>
            <a:r>
              <a:rPr lang="en"/>
              <a:t>There are 3 values of SDT-</a:t>
            </a:r>
            <a:endParaRPr/>
          </a:p>
          <a:p>
            <a:pPr marL="931774" lvl="1" indent="-304121">
              <a:buSzPts val="1100"/>
              <a:buAutoNum type="alphaLcPeriod"/>
            </a:pPr>
            <a:r>
              <a:rPr lang="en"/>
              <a:t>Competency- the task is suited to one’s life situation.  I have information that is relevant. I can encourage and support.  Can promote competency in the help-seeker.</a:t>
            </a:r>
            <a:endParaRPr/>
          </a:p>
          <a:p>
            <a:pPr marL="931774" lvl="1" indent="-304121">
              <a:buSzPts val="1100"/>
              <a:buAutoNum type="alphaLcPeriod"/>
            </a:pPr>
            <a:r>
              <a:rPr lang="en"/>
              <a:t>Autonomy- I am not controlling, I acknowledge personal perspective and emphasize personal responsibility.  Each person answers to God for their choices.  </a:t>
            </a:r>
            <a:endParaRPr/>
          </a:p>
          <a:p>
            <a:pPr marL="931774" lvl="1" indent="-304121">
              <a:buSzPts val="1100"/>
              <a:buAutoNum type="alphaLcPeriod"/>
            </a:pPr>
            <a:r>
              <a:rPr lang="en"/>
              <a:t>Relatedness- valuing a sense of connection and collaboration, promote relatedness in the help-seeker </a:t>
            </a:r>
            <a:endParaRPr/>
          </a:p>
          <a:p>
            <a:endParaRPr/>
          </a:p>
          <a:p>
            <a:r>
              <a:rPr lang="en"/>
              <a:t>Wikipedia has a good summary for me to review prior to presentation in case I get questions about it:  </a:t>
            </a:r>
            <a:r>
              <a:rPr lang="en" u="sng">
                <a:solidFill>
                  <a:schemeClr val="hlink"/>
                </a:solidFill>
                <a:hlinkClick r:id="rId3"/>
              </a:rPr>
              <a:t>https://en.wikipedia.org/wiki/Self-determination_theory</a:t>
            </a:r>
            <a:r>
              <a:rPr lang="en"/>
              <a:t> </a:t>
            </a:r>
            <a:endParaRPr/>
          </a:p>
          <a:p>
            <a:endParaRPr/>
          </a:p>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39</a:t>
            </a:fld>
            <a:endParaRPr lang="en-US">
              <a:latin typeface="Calibri" panose="020F0502020204030204" pitchFamily="34" charset="0"/>
            </a:endParaRPr>
          </a:p>
        </p:txBody>
      </p:sp>
    </p:spTree>
    <p:extLst>
      <p:ext uri="{BB962C8B-B14F-4D97-AF65-F5344CB8AC3E}">
        <p14:creationId xmlns:p14="http://schemas.microsoft.com/office/powerpoint/2010/main" val="3307145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BC248-8629-94E2-A622-041289D7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E9727-F38E-9D2A-65CD-F792DFD3F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E98E3-52DE-7F71-AB29-6A533407CE24}"/>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3F56DC3C-3DCA-34FB-8D2C-9217F6C775CD}"/>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4</a:t>
            </a:fld>
            <a:endParaRPr lang="en-US">
              <a:latin typeface="Calibri" panose="020F0502020204030204" pitchFamily="34" charset="0"/>
            </a:endParaRPr>
          </a:p>
        </p:txBody>
      </p:sp>
    </p:spTree>
    <p:extLst>
      <p:ext uri="{BB962C8B-B14F-4D97-AF65-F5344CB8AC3E}">
        <p14:creationId xmlns:p14="http://schemas.microsoft.com/office/powerpoint/2010/main" val="2218399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40</a:t>
            </a:fld>
            <a:endParaRPr lang="en-US">
              <a:latin typeface="Calibri" panose="020F0502020204030204" pitchFamily="34" charset="0"/>
            </a:endParaRPr>
          </a:p>
        </p:txBody>
      </p:sp>
    </p:spTree>
    <p:extLst>
      <p:ext uri="{BB962C8B-B14F-4D97-AF65-F5344CB8AC3E}">
        <p14:creationId xmlns:p14="http://schemas.microsoft.com/office/powerpoint/2010/main" val="166090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FEF23-3803-4FA7-5B2E-964F7A9A4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4D42C-F2B2-44F9-2FF3-C7625A1E3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6576E-8065-BF81-2CBE-3704C1B4A309}"/>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0D55FB84-4D75-BAB0-575A-B7244770170F}"/>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41</a:t>
            </a:fld>
            <a:endParaRPr lang="en-US">
              <a:latin typeface="Calibri" panose="020F0502020204030204" pitchFamily="34" charset="0"/>
            </a:endParaRPr>
          </a:p>
        </p:txBody>
      </p:sp>
    </p:spTree>
    <p:extLst>
      <p:ext uri="{BB962C8B-B14F-4D97-AF65-F5344CB8AC3E}">
        <p14:creationId xmlns:p14="http://schemas.microsoft.com/office/powerpoint/2010/main" val="683872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0BFBB-F61E-D28A-819D-BD2EBE76F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32FF9-9FB9-D8A8-29EB-1A0A76816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160C1-BDAD-3CD9-0E46-C3741BE25DA6}"/>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5AA49C0A-570A-731B-240E-074448ABFFD0}"/>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42</a:t>
            </a:fld>
            <a:endParaRPr lang="en-US">
              <a:latin typeface="Calibri" panose="020F0502020204030204" pitchFamily="34" charset="0"/>
            </a:endParaRPr>
          </a:p>
        </p:txBody>
      </p:sp>
    </p:spTree>
    <p:extLst>
      <p:ext uri="{BB962C8B-B14F-4D97-AF65-F5344CB8AC3E}">
        <p14:creationId xmlns:p14="http://schemas.microsoft.com/office/powerpoint/2010/main" val="4099032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43</a:t>
            </a:fld>
            <a:endParaRPr lang="en-US">
              <a:latin typeface="Calibri" panose="020F0502020204030204" pitchFamily="34" charset="0"/>
            </a:endParaRPr>
          </a:p>
        </p:txBody>
      </p:sp>
    </p:spTree>
    <p:extLst>
      <p:ext uri="{BB962C8B-B14F-4D97-AF65-F5344CB8AC3E}">
        <p14:creationId xmlns:p14="http://schemas.microsoft.com/office/powerpoint/2010/main" val="3670407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1C45B-7FC6-AA76-6E67-F73B47A7E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3071D-9FF3-7ECB-E519-6EC682777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6C3E3-E9CC-E618-39AB-8934904B635A}"/>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5ACDCB49-21BE-04F2-97B7-1956952A81DA}"/>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44</a:t>
            </a:fld>
            <a:endParaRPr lang="en-US">
              <a:latin typeface="Calibri" panose="020F0502020204030204" pitchFamily="34" charset="0"/>
            </a:endParaRPr>
          </a:p>
        </p:txBody>
      </p:sp>
    </p:spTree>
    <p:extLst>
      <p:ext uri="{BB962C8B-B14F-4D97-AF65-F5344CB8AC3E}">
        <p14:creationId xmlns:p14="http://schemas.microsoft.com/office/powerpoint/2010/main" val="373571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6E0B-BCAC-85E4-59A5-748B36847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82FD7-C8B0-758F-5EC8-1DFD3F0B2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D08A1-2508-38EC-0B64-85FBB95C2A3E}"/>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A0D4ACED-C1A0-E2D4-4B5C-7AC4FDB8F587}"/>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5</a:t>
            </a:fld>
            <a:endParaRPr lang="en-US">
              <a:latin typeface="Calibri" panose="020F0502020204030204" pitchFamily="34" charset="0"/>
            </a:endParaRPr>
          </a:p>
        </p:txBody>
      </p:sp>
    </p:spTree>
    <p:extLst>
      <p:ext uri="{BB962C8B-B14F-4D97-AF65-F5344CB8AC3E}">
        <p14:creationId xmlns:p14="http://schemas.microsoft.com/office/powerpoint/2010/main" val="2444046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B0227-DA23-7501-18C1-824FD094B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FD955-D7C0-0708-6FCD-45AEB8343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4909A-922F-19B9-F793-F62F929BADCC}"/>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E984880A-B368-352C-D041-72E0EE06AAD9}"/>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6</a:t>
            </a:fld>
            <a:endParaRPr lang="en-US">
              <a:latin typeface="Calibri" panose="020F0502020204030204" pitchFamily="34" charset="0"/>
            </a:endParaRPr>
          </a:p>
        </p:txBody>
      </p:sp>
    </p:spTree>
    <p:extLst>
      <p:ext uri="{BB962C8B-B14F-4D97-AF65-F5344CB8AC3E}">
        <p14:creationId xmlns:p14="http://schemas.microsoft.com/office/powerpoint/2010/main" val="3796360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2FCE4-DCF2-8AC8-FDA6-BF54179EC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9BD55-0A4A-0FBF-E529-DA6097D3D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5A7CE-8CB6-B524-5394-CBFE49453330}"/>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A509A74A-577F-5834-2E2A-C47B17D29DFF}"/>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7</a:t>
            </a:fld>
            <a:endParaRPr lang="en-US">
              <a:latin typeface="Calibri" panose="020F0502020204030204" pitchFamily="34" charset="0"/>
            </a:endParaRPr>
          </a:p>
        </p:txBody>
      </p:sp>
    </p:spTree>
    <p:extLst>
      <p:ext uri="{BB962C8B-B14F-4D97-AF65-F5344CB8AC3E}">
        <p14:creationId xmlns:p14="http://schemas.microsoft.com/office/powerpoint/2010/main" val="102077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8</a:t>
            </a:fld>
            <a:endParaRPr lang="en-US">
              <a:latin typeface="Calibri" panose="020F0502020204030204" pitchFamily="34" charset="0"/>
            </a:endParaRPr>
          </a:p>
        </p:txBody>
      </p:sp>
    </p:spTree>
    <p:extLst>
      <p:ext uri="{BB962C8B-B14F-4D97-AF65-F5344CB8AC3E}">
        <p14:creationId xmlns:p14="http://schemas.microsoft.com/office/powerpoint/2010/main" val="3528665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9</a:t>
            </a:fld>
            <a:endParaRPr lang="en-US">
              <a:latin typeface="Calibri" panose="020F0502020204030204" pitchFamily="34" charset="0"/>
            </a:endParaRPr>
          </a:p>
        </p:txBody>
      </p:sp>
    </p:spTree>
    <p:extLst>
      <p:ext uri="{BB962C8B-B14F-4D97-AF65-F5344CB8AC3E}">
        <p14:creationId xmlns:p14="http://schemas.microsoft.com/office/powerpoint/2010/main" val="801248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ABEB8D8-CB72-7B11-837A-8ACF7AED9E91}"/>
              </a:ext>
            </a:extLst>
          </p:cNvPr>
          <p:cNvGraphicFramePr>
            <a:graphicFrameLocks noChangeAspect="1"/>
          </p:cNvGraphicFramePr>
          <p:nvPr userDrawn="1">
            <p:custDataLst>
              <p:tags r:id="rId1"/>
            </p:custDataLst>
            <p:extLst>
              <p:ext uri="{D42A27DB-BD31-4B8C-83A1-F6EECF244321}">
                <p14:modId xmlns:p14="http://schemas.microsoft.com/office/powerpoint/2010/main" val="256615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2" name="think-cell data - do not delete" hidden="1">
                        <a:extLst>
                          <a:ext uri="{FF2B5EF4-FFF2-40B4-BE49-F238E27FC236}">
                            <a16:creationId xmlns:a16="http://schemas.microsoft.com/office/drawing/2014/main" id="{FABEB8D8-CB72-7B11-837A-8ACF7AED9E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p:cNvSpPr>
            <a:spLocks noGrp="1"/>
          </p:cNvSpPr>
          <p:nvPr>
            <p:ph type="body" sz="quarter" idx="35" hasCustomPrompt="1"/>
          </p:nvPr>
        </p:nvSpPr>
        <p:spPr>
          <a:xfrm>
            <a:off x="12197496" y="7578725"/>
            <a:ext cx="9354404" cy="4431983"/>
          </a:xfrm>
          <a:prstGeom prst="rect">
            <a:avLst/>
          </a:prstGeom>
        </p:spPr>
        <p:txBody>
          <a:bodyPr wrap="square" lIns="0" tIns="0" rIns="0" bIns="0">
            <a:spAutoFit/>
          </a:bodyPr>
          <a:lstStyle>
            <a:lvl1pPr marL="0" indent="0" algn="l">
              <a:lnSpc>
                <a:spcPct val="80000"/>
              </a:lnSpc>
              <a:spcBef>
                <a:spcPts val="0"/>
              </a:spcBef>
              <a:buNone/>
              <a:defRPr sz="18000" cap="none" baseline="0">
                <a:solidFill>
                  <a:schemeClr val="tx2"/>
                </a:solidFill>
                <a:latin typeface="Georgia" panose="02040502050405020303" pitchFamily="18" charset="0"/>
              </a:defRPr>
            </a:lvl1pPr>
          </a:lstStyle>
          <a:p>
            <a:pPr lvl="0"/>
            <a:r>
              <a:rPr lang="en-US"/>
              <a:t>Mental</a:t>
            </a:r>
          </a:p>
          <a:p>
            <a:pPr lvl="0"/>
            <a:r>
              <a:rPr lang="en-US"/>
              <a:t>Health</a:t>
            </a:r>
          </a:p>
        </p:txBody>
      </p:sp>
      <p:sp>
        <p:nvSpPr>
          <p:cNvPr id="12" name="Text Placeholder 11"/>
          <p:cNvSpPr>
            <a:spLocks noGrp="1"/>
          </p:cNvSpPr>
          <p:nvPr>
            <p:ph type="body" sz="quarter" idx="36" hasCustomPrompt="1"/>
          </p:nvPr>
        </p:nvSpPr>
        <p:spPr>
          <a:xfrm>
            <a:off x="1390649" y="3636016"/>
            <a:ext cx="4986883" cy="1018570"/>
          </a:xfrm>
          <a:prstGeom prst="roundRect">
            <a:avLst>
              <a:gd name="adj" fmla="val 50000"/>
            </a:avLst>
          </a:prstGeom>
          <a:ln w="12700">
            <a:solidFill>
              <a:schemeClr val="tx2"/>
            </a:solidFill>
          </a:ln>
        </p:spPr>
        <p:txBody>
          <a:bodyPr wrap="none" lIns="360000" tIns="72000" rIns="360000" bIns="72000">
            <a:spAutoFit/>
          </a:bodyPr>
          <a:lstStyle>
            <a:lvl1pPr marL="0" indent="0" algn="l">
              <a:lnSpc>
                <a:spcPct val="110000"/>
              </a:lnSpc>
              <a:spcBef>
                <a:spcPts val="0"/>
              </a:spcBef>
              <a:buNone/>
              <a:defRPr sz="3600">
                <a:solidFill>
                  <a:schemeClr val="tx2"/>
                </a:solidFill>
                <a:latin typeface="Calibri" panose="020F0502020204030204" pitchFamily="34" charset="0"/>
              </a:defRPr>
            </a:lvl1pPr>
          </a:lstStyle>
          <a:p>
            <a:pPr lvl="0"/>
            <a:r>
              <a:rPr lang="en-US"/>
              <a:t>PowerPoint Template</a:t>
            </a:r>
          </a:p>
        </p:txBody>
      </p:sp>
      <p:sp>
        <p:nvSpPr>
          <p:cNvPr id="25" name="Text Placeholder">
            <a:extLst>
              <a:ext uri="{FF2B5EF4-FFF2-40B4-BE49-F238E27FC236}">
                <a16:creationId xmlns:a16="http://schemas.microsoft.com/office/drawing/2014/main" id="{D493F80F-6B82-443A-A932-983E9CB1CFC6}"/>
              </a:ext>
            </a:extLst>
          </p:cNvPr>
          <p:cNvSpPr>
            <a:spLocks noGrp="1" noChangeAspect="1"/>
          </p:cNvSpPr>
          <p:nvPr>
            <p:ph type="body" sz="quarter" idx="25" hasCustomPrompt="1"/>
          </p:nvPr>
        </p:nvSpPr>
        <p:spPr>
          <a:xfrm>
            <a:off x="22091763" y="7728351"/>
            <a:ext cx="900000" cy="900000"/>
          </a:xfrm>
          <a:prstGeom prst="ellipse">
            <a:avLst/>
          </a:prstGeom>
          <a:solidFill>
            <a:schemeClr val="accent1"/>
          </a:solidFill>
          <a:ln w="38100">
            <a:noFill/>
          </a:ln>
        </p:spPr>
        <p:txBody>
          <a:bodyPr wrap="square" lIns="0" tIns="0" rIns="0" bIns="0" anchor="ctr" anchorCtr="0">
            <a:noAutofit/>
          </a:bodyPr>
          <a:lstStyle>
            <a:lvl1pPr marL="0" indent="0" algn="ctr">
              <a:buNone/>
              <a:defRPr sz="32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31"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8" name="Text Placeholder 11"/>
          <p:cNvSpPr>
            <a:spLocks noGrp="1"/>
          </p:cNvSpPr>
          <p:nvPr>
            <p:ph type="body" sz="quarter" idx="41" hasCustomPrompt="1"/>
          </p:nvPr>
        </p:nvSpPr>
        <p:spPr>
          <a:xfrm>
            <a:off x="17232313" y="3059275"/>
            <a:ext cx="5759450" cy="1625060"/>
          </a:xfrm>
          <a:prstGeom prst="rect">
            <a:avLst/>
          </a:prstGeom>
        </p:spPr>
        <p:txBody>
          <a:bodyPr wrap="square" lIns="0" tIns="0" rIns="0" bIns="0">
            <a:spAutoFit/>
          </a:bodyPr>
          <a:lstStyle>
            <a:lvl1pPr marL="0" indent="0" algn="l">
              <a:lnSpc>
                <a:spcPct val="110000"/>
              </a:lnSpc>
              <a:spcBef>
                <a:spcPts val="0"/>
              </a:spcBef>
              <a:buNone/>
              <a:defRPr sz="4800">
                <a:solidFill>
                  <a:schemeClr val="tx2"/>
                </a:solidFill>
                <a:latin typeface="Calibri" panose="020F0502020204030204" pitchFamily="34" charset="0"/>
              </a:defRPr>
            </a:lvl1pPr>
          </a:lstStyle>
          <a:p>
            <a:pPr lvl="0"/>
            <a:r>
              <a:rPr lang="en-US"/>
              <a:t>Mental health is</a:t>
            </a:r>
          </a:p>
          <a:p>
            <a:pPr lvl="0"/>
            <a:r>
              <a:rPr lang="en-US"/>
              <a:t>preserved wealth</a:t>
            </a:r>
          </a:p>
        </p:txBody>
      </p:sp>
      <p:sp>
        <p:nvSpPr>
          <p:cNvPr id="3" name="Picture Placeholder 2"/>
          <p:cNvSpPr>
            <a:spLocks noGrp="1"/>
          </p:cNvSpPr>
          <p:nvPr>
            <p:ph type="pic" sz="quarter" idx="43"/>
          </p:nvPr>
        </p:nvSpPr>
        <p:spPr>
          <a:xfrm>
            <a:off x="-1" y="6137275"/>
            <a:ext cx="10044000" cy="756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7" name="Picture Placeholder 2"/>
          <p:cNvSpPr>
            <a:spLocks noGrp="1"/>
          </p:cNvSpPr>
          <p:nvPr>
            <p:ph type="pic" sz="quarter" idx="44"/>
          </p:nvPr>
        </p:nvSpPr>
        <p:spPr>
          <a:xfrm>
            <a:off x="10031413" y="-18725"/>
            <a:ext cx="5759450" cy="615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3" name="Text Placeholder">
            <a:extLst>
              <a:ext uri="{FF2B5EF4-FFF2-40B4-BE49-F238E27FC236}">
                <a16:creationId xmlns:a16="http://schemas.microsoft.com/office/drawing/2014/main" id="{D493F80F-6B82-443A-A932-983E9CB1CFC6}"/>
              </a:ext>
            </a:extLst>
          </p:cNvPr>
          <p:cNvSpPr>
            <a:spLocks noGrp="1" noChangeAspect="1"/>
          </p:cNvSpPr>
          <p:nvPr>
            <p:ph type="body" sz="quarter" idx="46" hasCustomPrompt="1"/>
          </p:nvPr>
        </p:nvSpPr>
        <p:spPr>
          <a:xfrm>
            <a:off x="22091763" y="9148120"/>
            <a:ext cx="900000" cy="900000"/>
          </a:xfrm>
          <a:prstGeom prst="ellipse">
            <a:avLst/>
          </a:prstGeom>
          <a:solidFill>
            <a:schemeClr val="accent1"/>
          </a:solidFill>
          <a:ln w="38100">
            <a:noFill/>
          </a:ln>
        </p:spPr>
        <p:txBody>
          <a:bodyPr wrap="square" lIns="0" tIns="0" rIns="0" bIns="0" anchor="ctr" anchorCtr="0">
            <a:noAutofit/>
          </a:bodyPr>
          <a:lstStyle>
            <a:lvl1pPr marL="0" indent="0" algn="ctr">
              <a:buNone/>
              <a:defRPr sz="32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24" name="Text Placeholder">
            <a:extLst>
              <a:ext uri="{FF2B5EF4-FFF2-40B4-BE49-F238E27FC236}">
                <a16:creationId xmlns:a16="http://schemas.microsoft.com/office/drawing/2014/main" id="{D493F80F-6B82-443A-A932-983E9CB1CFC6}"/>
              </a:ext>
            </a:extLst>
          </p:cNvPr>
          <p:cNvSpPr>
            <a:spLocks noGrp="1" noChangeAspect="1"/>
          </p:cNvSpPr>
          <p:nvPr>
            <p:ph type="body" sz="quarter" idx="47" hasCustomPrompt="1"/>
          </p:nvPr>
        </p:nvSpPr>
        <p:spPr>
          <a:xfrm>
            <a:off x="22091763" y="10567889"/>
            <a:ext cx="900000" cy="900000"/>
          </a:xfrm>
          <a:prstGeom prst="ellipse">
            <a:avLst/>
          </a:prstGeom>
          <a:solidFill>
            <a:schemeClr val="accent1"/>
          </a:solidFill>
          <a:ln w="38100">
            <a:noFill/>
          </a:ln>
        </p:spPr>
        <p:txBody>
          <a:bodyPr wrap="square" lIns="0" tIns="0" rIns="0" bIns="0" anchor="ctr" anchorCtr="0">
            <a:noAutofit/>
          </a:bodyPr>
          <a:lstStyle>
            <a:lvl1pPr marL="0" indent="0" algn="ctr">
              <a:buNone/>
              <a:defRPr sz="32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Tree>
    <p:extLst>
      <p:ext uri="{BB962C8B-B14F-4D97-AF65-F5344CB8AC3E}">
        <p14:creationId xmlns:p14="http://schemas.microsoft.com/office/powerpoint/2010/main" val="1622284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collage - 1">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06C6AC-8E6F-B53B-26C5-422557C5D753}"/>
              </a:ext>
            </a:extLst>
          </p:cNvPr>
          <p:cNvGraphicFramePr>
            <a:graphicFrameLocks noChangeAspect="1"/>
          </p:cNvGraphicFramePr>
          <p:nvPr userDrawn="1">
            <p:custDataLst>
              <p:tags r:id="rId1"/>
            </p:custDataLst>
            <p:extLst>
              <p:ext uri="{D42A27DB-BD31-4B8C-83A1-F6EECF244321}">
                <p14:modId xmlns:p14="http://schemas.microsoft.com/office/powerpoint/2010/main" val="830927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7206C6AC-8E6F-B53B-26C5-422557C5D7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4270375" y="7084365"/>
            <a:ext cx="7921626"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a:t>
            </a:r>
            <a:r>
              <a:rPr lang="en-US" err="1"/>
              <a:t>eu</a:t>
            </a:r>
            <a:r>
              <a:rPr lang="en-US"/>
              <a:t> dolor </a:t>
            </a:r>
            <a:r>
              <a:rPr lang="en-US" err="1"/>
              <a:t>volutpat</a:t>
            </a:r>
            <a:r>
              <a:rPr lang="en-US"/>
              <a:t>, semper </a:t>
            </a:r>
            <a:r>
              <a:rPr lang="en-US" err="1"/>
              <a:t>velit</a:t>
            </a:r>
            <a:r>
              <a:rPr lang="en-US"/>
              <a:t> vitae.</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2830513" y="3996971"/>
            <a:ext cx="9361488"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Enjoy life, don’t live with strife</a:t>
            </a:r>
          </a:p>
        </p:txBody>
      </p:sp>
      <p:sp>
        <p:nvSpPr>
          <p:cNvPr id="9" name="Picture Placeholder 2"/>
          <p:cNvSpPr>
            <a:spLocks noGrp="1"/>
          </p:cNvSpPr>
          <p:nvPr>
            <p:ph type="pic" sz="quarter" idx="43"/>
          </p:nvPr>
        </p:nvSpPr>
        <p:spPr>
          <a:xfrm>
            <a:off x="17951449" y="2545689"/>
            <a:ext cx="6461863" cy="864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0" name="Picture Placeholder 2"/>
          <p:cNvSpPr>
            <a:spLocks noGrp="1"/>
          </p:cNvSpPr>
          <p:nvPr>
            <p:ph type="pic" sz="quarter" idx="53"/>
          </p:nvPr>
        </p:nvSpPr>
        <p:spPr>
          <a:xfrm>
            <a:off x="13631863" y="2545689"/>
            <a:ext cx="3960000" cy="864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170163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collage - 2">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C9256A7-4AD0-B0A8-2E12-5CC28C9202A7}"/>
              </a:ext>
            </a:extLst>
          </p:cNvPr>
          <p:cNvGraphicFramePr>
            <a:graphicFrameLocks noChangeAspect="1"/>
          </p:cNvGraphicFramePr>
          <p:nvPr userDrawn="1">
            <p:custDataLst>
              <p:tags r:id="rId1"/>
            </p:custDataLst>
            <p:extLst>
              <p:ext uri="{D42A27DB-BD31-4B8C-83A1-F6EECF244321}">
                <p14:modId xmlns:p14="http://schemas.microsoft.com/office/powerpoint/2010/main" val="2720224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C9256A7-4AD0-B0A8-2E12-5CC28C9202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13640751" y="7078535"/>
            <a:ext cx="8631873"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Quisque</a:t>
            </a:r>
            <a:r>
              <a:rPr lang="en-US"/>
              <a:t> et </a:t>
            </a:r>
            <a:r>
              <a:rPr lang="en-US" err="1"/>
              <a:t>ultricies</a:t>
            </a:r>
            <a:r>
              <a:rPr lang="en-US"/>
              <a:t> </a:t>
            </a:r>
            <a:r>
              <a:rPr lang="en-US" err="1"/>
              <a:t>metus</a:t>
            </a:r>
            <a:r>
              <a:rPr lang="en-US"/>
              <a:t>. </a:t>
            </a:r>
            <a:r>
              <a:rPr lang="en-US" err="1"/>
              <a:t>Donec</a:t>
            </a:r>
            <a:r>
              <a:rPr lang="en-US"/>
              <a:t> </a:t>
            </a:r>
            <a:r>
              <a:rPr lang="en-US" err="1"/>
              <a:t>rutrum</a:t>
            </a:r>
            <a:r>
              <a:rPr lang="en-US"/>
              <a:t> </a:t>
            </a:r>
            <a:r>
              <a:rPr lang="en-US" err="1"/>
              <a:t>neque</a:t>
            </a:r>
            <a:r>
              <a:rPr lang="en-US"/>
              <a:t> </a:t>
            </a:r>
            <a:r>
              <a:rPr lang="en-US" err="1"/>
              <a:t>elementum</a:t>
            </a:r>
            <a:r>
              <a:rPr lang="en-US"/>
              <a:t> </a:t>
            </a:r>
            <a:r>
              <a:rPr lang="en-US" err="1"/>
              <a:t>justo</a:t>
            </a:r>
            <a:r>
              <a:rPr lang="en-US"/>
              <a:t> </a:t>
            </a:r>
            <a:r>
              <a:rPr lang="en-US" err="1"/>
              <a:t>ullamcorper</a:t>
            </a:r>
            <a:r>
              <a:rPr lang="en-US"/>
              <a:t> </a:t>
            </a:r>
            <a:r>
              <a:rPr lang="en-US" err="1"/>
              <a:t>mattis</a:t>
            </a:r>
            <a:r>
              <a:rPr lang="en-US"/>
              <a:t>. </a:t>
            </a:r>
            <a:r>
              <a:rPr lang="en-US" err="1"/>
              <a:t>Proin</a:t>
            </a:r>
            <a:r>
              <a:rPr lang="en-US"/>
              <a:t> </a:t>
            </a:r>
            <a:r>
              <a:rPr lang="en-US" err="1"/>
              <a:t>velit</a:t>
            </a:r>
            <a:r>
              <a:rPr lang="en-US"/>
              <a:t> </a:t>
            </a:r>
            <a:r>
              <a:rPr lang="en-US" err="1"/>
              <a:t>leo</a:t>
            </a:r>
            <a:r>
              <a:rPr lang="en-US"/>
              <a:t>, porta a </a:t>
            </a:r>
            <a:r>
              <a:rPr lang="en-US" err="1"/>
              <a:t>tellus</a:t>
            </a:r>
            <a:r>
              <a:rPr lang="en-US"/>
              <a:t> et, </a:t>
            </a:r>
            <a:r>
              <a:rPr lang="en-US" err="1"/>
              <a:t>elementum</a:t>
            </a:r>
            <a:r>
              <a:rPr lang="en-US"/>
              <a:t> </a:t>
            </a:r>
            <a:r>
              <a:rPr lang="en-US" err="1"/>
              <a:t>pulvinar</a:t>
            </a:r>
            <a:r>
              <a:rPr lang="en-US"/>
              <a:t> </a:t>
            </a:r>
            <a:r>
              <a:rPr lang="en-US" err="1"/>
              <a:t>massa</a:t>
            </a:r>
            <a:r>
              <a:rPr lang="en-US"/>
              <a:t>.</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12209780" y="3996971"/>
            <a:ext cx="10062845"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Exercise is good for mental health</a:t>
            </a:r>
          </a:p>
        </p:txBody>
      </p:sp>
      <p:sp>
        <p:nvSpPr>
          <p:cNvPr id="9" name="Picture Placeholder 2"/>
          <p:cNvSpPr>
            <a:spLocks noGrp="1"/>
          </p:cNvSpPr>
          <p:nvPr>
            <p:ph type="pic" sz="quarter" idx="43"/>
          </p:nvPr>
        </p:nvSpPr>
        <p:spPr>
          <a:xfrm>
            <a:off x="0" y="3257550"/>
            <a:ext cx="6461863" cy="792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0" name="Picture Placeholder 2"/>
          <p:cNvSpPr>
            <a:spLocks noGrp="1"/>
          </p:cNvSpPr>
          <p:nvPr>
            <p:ph type="pic" sz="quarter" idx="53"/>
          </p:nvPr>
        </p:nvSpPr>
        <p:spPr>
          <a:xfrm>
            <a:off x="6790550" y="3257550"/>
            <a:ext cx="3960000" cy="792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2645393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image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E54FC1-DCA6-5647-8328-E563F323215A}"/>
              </a:ext>
            </a:extLst>
          </p:cNvPr>
          <p:cNvGraphicFramePr>
            <a:graphicFrameLocks noChangeAspect="1"/>
          </p:cNvGraphicFramePr>
          <p:nvPr userDrawn="1">
            <p:custDataLst>
              <p:tags r:id="rId1"/>
            </p:custDataLst>
            <p:extLst>
              <p:ext uri="{D42A27DB-BD31-4B8C-83A1-F6EECF244321}">
                <p14:modId xmlns:p14="http://schemas.microsoft.com/office/powerpoint/2010/main" val="636885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24E54FC1-DCA6-5647-8328-E563F32321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43"/>
          </p:nvPr>
        </p:nvSpPr>
        <p:spPr>
          <a:xfrm>
            <a:off x="12192000" y="0"/>
            <a:ext cx="12190413" cy="1371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2110582" y="7078535"/>
            <a:ext cx="8640762"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Suspendisse</a:t>
            </a:r>
            <a:r>
              <a:rPr lang="en-US"/>
              <a:t> vitae </a:t>
            </a:r>
            <a:r>
              <a:rPr lang="en-US" err="1"/>
              <a:t>pulvinar</a:t>
            </a:r>
            <a:r>
              <a:rPr lang="en-US"/>
              <a:t> </a:t>
            </a:r>
            <a:r>
              <a:rPr lang="en-US" err="1"/>
              <a:t>risus</a:t>
            </a:r>
            <a:r>
              <a:rPr lang="en-US"/>
              <a:t>. </a:t>
            </a:r>
            <a:r>
              <a:rPr lang="en-US" err="1"/>
              <a:t>Vestibulum</a:t>
            </a:r>
            <a:r>
              <a:rPr lang="en-US"/>
              <a:t>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a:t>
            </a:r>
            <a:r>
              <a:rPr lang="en-US" err="1"/>
              <a:t>curae</a:t>
            </a:r>
            <a:r>
              <a:rPr lang="en-US"/>
              <a:t>. Nunc maximus ipsum </a:t>
            </a:r>
            <a:r>
              <a:rPr lang="en-US" err="1"/>
              <a:t>hendrerit</a:t>
            </a:r>
            <a:r>
              <a:rPr lang="en-US"/>
              <a:t>.</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2110582" y="3996971"/>
            <a:ext cx="8640762"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Not all wounds are visible</a:t>
            </a:r>
          </a:p>
        </p:txBody>
      </p:sp>
    </p:spTree>
    <p:extLst>
      <p:ext uri="{BB962C8B-B14F-4D97-AF65-F5344CB8AC3E}">
        <p14:creationId xmlns:p14="http://schemas.microsoft.com/office/powerpoint/2010/main" val="12563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image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8E690AD-8821-DE51-8681-44B145B07477}"/>
              </a:ext>
            </a:extLst>
          </p:cNvPr>
          <p:cNvGraphicFramePr>
            <a:graphicFrameLocks noChangeAspect="1"/>
          </p:cNvGraphicFramePr>
          <p:nvPr userDrawn="1">
            <p:custDataLst>
              <p:tags r:id="rId1"/>
            </p:custDataLst>
            <p:extLst>
              <p:ext uri="{D42A27DB-BD31-4B8C-83A1-F6EECF244321}">
                <p14:modId xmlns:p14="http://schemas.microsoft.com/office/powerpoint/2010/main" val="3225621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28E690AD-8821-DE51-8681-44B145B074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43"/>
          </p:nvPr>
        </p:nvSpPr>
        <p:spPr>
          <a:xfrm>
            <a:off x="1" y="0"/>
            <a:ext cx="12192000" cy="1371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13631863" y="7092373"/>
            <a:ext cx="8640762"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Nunc </a:t>
            </a:r>
            <a:r>
              <a:rPr lang="en-US" err="1"/>
              <a:t>augue</a:t>
            </a:r>
            <a:r>
              <a:rPr lang="en-US"/>
              <a:t> </a:t>
            </a:r>
            <a:r>
              <a:rPr lang="en-US" err="1"/>
              <a:t>eros</a:t>
            </a:r>
            <a:r>
              <a:rPr lang="en-US"/>
              <a:t>, </a:t>
            </a:r>
            <a:r>
              <a:rPr lang="en-US" err="1"/>
              <a:t>interdum</a:t>
            </a:r>
            <a:r>
              <a:rPr lang="en-US"/>
              <a:t> </a:t>
            </a:r>
            <a:r>
              <a:rPr lang="en-US" err="1"/>
              <a:t>vel</a:t>
            </a:r>
            <a:r>
              <a:rPr lang="en-US"/>
              <a:t> </a:t>
            </a:r>
            <a:r>
              <a:rPr lang="en-US" err="1"/>
              <a:t>turpis</a:t>
            </a:r>
            <a:r>
              <a:rPr lang="en-US"/>
              <a:t> vitae, </a:t>
            </a:r>
            <a:r>
              <a:rPr lang="en-US" err="1"/>
              <a:t>tristique</a:t>
            </a:r>
            <a:r>
              <a:rPr lang="en-US"/>
              <a:t> </a:t>
            </a:r>
            <a:r>
              <a:rPr lang="en-US" err="1"/>
              <a:t>auctor</a:t>
            </a:r>
            <a:r>
              <a:rPr lang="en-US"/>
              <a:t> diam. </a:t>
            </a:r>
            <a:r>
              <a:rPr lang="en-US" err="1"/>
              <a:t>Praesent</a:t>
            </a:r>
            <a:r>
              <a:rPr lang="en-US"/>
              <a:t> </a:t>
            </a:r>
            <a:r>
              <a:rPr lang="en-US" err="1"/>
              <a:t>eget</a:t>
            </a:r>
            <a:r>
              <a:rPr lang="en-US"/>
              <a:t> </a:t>
            </a:r>
            <a:r>
              <a:rPr lang="en-US" err="1"/>
              <a:t>velit</a:t>
            </a:r>
            <a:r>
              <a:rPr lang="en-US"/>
              <a:t> </a:t>
            </a:r>
            <a:r>
              <a:rPr lang="en-US" err="1"/>
              <a:t>ut</a:t>
            </a:r>
            <a:r>
              <a:rPr lang="en-US"/>
              <a:t> </a:t>
            </a:r>
            <a:r>
              <a:rPr lang="en-US" err="1"/>
              <a:t>enim</a:t>
            </a:r>
            <a:r>
              <a:rPr lang="en-US"/>
              <a:t> </a:t>
            </a:r>
            <a:r>
              <a:rPr lang="en-US" err="1"/>
              <a:t>aliquet</a:t>
            </a:r>
            <a:r>
              <a:rPr lang="en-US"/>
              <a:t> </a:t>
            </a:r>
            <a:r>
              <a:rPr lang="en-US" err="1"/>
              <a:t>dapibus</a:t>
            </a:r>
            <a:r>
              <a:rPr lang="en-US"/>
              <a:t> at et sem. </a:t>
            </a:r>
            <a:r>
              <a:rPr lang="en-US" err="1"/>
              <a:t>Cras</a:t>
            </a:r>
            <a:r>
              <a:rPr lang="en-US"/>
              <a:t> </a:t>
            </a:r>
            <a:r>
              <a:rPr lang="en-US" err="1"/>
              <a:t>pretium</a:t>
            </a:r>
            <a:r>
              <a:rPr lang="en-US"/>
              <a:t> </a:t>
            </a:r>
            <a:r>
              <a:rPr lang="en-US" err="1"/>
              <a:t>dapibus</a:t>
            </a:r>
            <a:r>
              <a:rPr lang="en-US"/>
              <a:t> </a:t>
            </a:r>
            <a:r>
              <a:rPr lang="en-US" err="1"/>
              <a:t>turpis</a:t>
            </a:r>
            <a:r>
              <a:rPr lang="en-US"/>
              <a:t>.</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13631863" y="3996971"/>
            <a:ext cx="8640762"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You are never alone</a:t>
            </a:r>
          </a:p>
        </p:txBody>
      </p:sp>
    </p:spTree>
    <p:extLst>
      <p:ext uri="{BB962C8B-B14F-4D97-AF65-F5344CB8AC3E}">
        <p14:creationId xmlns:p14="http://schemas.microsoft.com/office/powerpoint/2010/main" val="3614734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F071EAF-A050-9DBF-97FE-54B45C93CBFB}"/>
              </a:ext>
            </a:extLst>
          </p:cNvPr>
          <p:cNvGraphicFramePr>
            <a:graphicFrameLocks noChangeAspect="1"/>
          </p:cNvGraphicFramePr>
          <p:nvPr userDrawn="1">
            <p:custDataLst>
              <p:tags r:id="rId1"/>
            </p:custDataLst>
            <p:extLst>
              <p:ext uri="{D42A27DB-BD31-4B8C-83A1-F6EECF244321}">
                <p14:modId xmlns:p14="http://schemas.microsoft.com/office/powerpoint/2010/main" val="2041355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AF071EAF-A050-9DBF-97FE-54B45C93CB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43"/>
          </p:nvPr>
        </p:nvSpPr>
        <p:spPr>
          <a:xfrm>
            <a:off x="1" y="0"/>
            <a:ext cx="24382412" cy="613727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bg1"/>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3550444" y="9903921"/>
            <a:ext cx="16561594"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In </a:t>
            </a:r>
            <a:r>
              <a:rPr lang="en-US" err="1"/>
              <a:t>hac</a:t>
            </a:r>
            <a:r>
              <a:rPr lang="en-US"/>
              <a:t> </a:t>
            </a:r>
            <a:r>
              <a:rPr lang="en-US" err="1"/>
              <a:t>habitasse</a:t>
            </a:r>
            <a:r>
              <a:rPr lang="en-US"/>
              <a:t> </a:t>
            </a:r>
            <a:r>
              <a:rPr lang="en-US" err="1"/>
              <a:t>platea</a:t>
            </a:r>
            <a:r>
              <a:rPr lang="en-US"/>
              <a:t> </a:t>
            </a:r>
            <a:r>
              <a:rPr lang="en-US" err="1"/>
              <a:t>dictumst</a:t>
            </a:r>
            <a:r>
              <a:rPr lang="en-US"/>
              <a:t>. </a:t>
            </a:r>
            <a:r>
              <a:rPr lang="en-US" err="1"/>
              <a:t>Proin</a:t>
            </a:r>
            <a:r>
              <a:rPr lang="en-US"/>
              <a:t> </a:t>
            </a:r>
            <a:r>
              <a:rPr lang="en-US" err="1"/>
              <a:t>nec</a:t>
            </a:r>
            <a:r>
              <a:rPr lang="en-US"/>
              <a:t> dolor </a:t>
            </a:r>
            <a:r>
              <a:rPr lang="en-US" err="1"/>
              <a:t>eu</a:t>
            </a:r>
            <a:r>
              <a:rPr lang="en-US"/>
              <a:t> dui </a:t>
            </a:r>
            <a:r>
              <a:rPr lang="en-US" err="1"/>
              <a:t>vehicula</a:t>
            </a:r>
            <a:r>
              <a:rPr lang="en-US"/>
              <a:t> </a:t>
            </a:r>
            <a:r>
              <a:rPr lang="en-US" err="1"/>
              <a:t>iaculis</a:t>
            </a:r>
            <a:r>
              <a:rPr lang="en-US"/>
              <a:t> </a:t>
            </a:r>
            <a:r>
              <a:rPr lang="en-US" err="1"/>
              <a:t>ut</a:t>
            </a:r>
            <a:r>
              <a:rPr lang="en-US"/>
              <a:t> id </a:t>
            </a:r>
            <a:r>
              <a:rPr lang="en-US" err="1"/>
              <a:t>sapien</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a:t>
            </a:r>
            <a:br>
              <a:rPr lang="en-US"/>
            </a:br>
            <a:r>
              <a:rPr lang="en-US" err="1"/>
              <a:t>Proin</a:t>
            </a:r>
            <a:r>
              <a:rPr lang="en-US"/>
              <a:t> </a:t>
            </a:r>
            <a:r>
              <a:rPr lang="en-US" err="1"/>
              <a:t>bibendum</a:t>
            </a:r>
            <a:r>
              <a:rPr lang="en-US"/>
              <a:t> dui </a:t>
            </a:r>
            <a:r>
              <a:rPr lang="en-US" err="1"/>
              <a:t>est</a:t>
            </a:r>
            <a:r>
              <a:rPr lang="en-US"/>
              <a:t>, </a:t>
            </a:r>
            <a:r>
              <a:rPr lang="en-US" err="1"/>
              <a:t>eu</a:t>
            </a:r>
            <a:r>
              <a:rPr lang="en-US"/>
              <a:t> tempus </a:t>
            </a:r>
            <a:r>
              <a:rPr lang="en-US" err="1"/>
              <a:t>lectus</a:t>
            </a:r>
            <a:r>
              <a:rPr lang="en-US"/>
              <a:t> </a:t>
            </a:r>
            <a:r>
              <a:rPr lang="en-US" err="1"/>
              <a:t>feugiat</a:t>
            </a:r>
            <a:r>
              <a:rPr lang="en-US"/>
              <a:t> id.</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3550443" y="6858000"/>
            <a:ext cx="16561595"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Mental health: share a smile, walk for a mile</a:t>
            </a:r>
          </a:p>
        </p:txBody>
      </p:sp>
    </p:spTree>
    <p:extLst>
      <p:ext uri="{BB962C8B-B14F-4D97-AF65-F5344CB8AC3E}">
        <p14:creationId xmlns:p14="http://schemas.microsoft.com/office/powerpoint/2010/main" val="4209153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image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9C23437-141D-C721-7433-C7FE216856E5}"/>
              </a:ext>
            </a:extLst>
          </p:cNvPr>
          <p:cNvGraphicFramePr>
            <a:graphicFrameLocks noChangeAspect="1"/>
          </p:cNvGraphicFramePr>
          <p:nvPr userDrawn="1">
            <p:custDataLst>
              <p:tags r:id="rId1"/>
            </p:custDataLst>
            <p:extLst>
              <p:ext uri="{D42A27DB-BD31-4B8C-83A1-F6EECF244321}">
                <p14:modId xmlns:p14="http://schemas.microsoft.com/office/powerpoint/2010/main" val="2283773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9C23437-141D-C721-7433-C7FE216856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43"/>
          </p:nvPr>
        </p:nvSpPr>
        <p:spPr>
          <a:xfrm>
            <a:off x="1" y="7578725"/>
            <a:ext cx="24382412" cy="613727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latin typeface="Calibri" panose="020F0502020204030204" pitchFamily="34" charset="0"/>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3550444" y="4900171"/>
            <a:ext cx="16561594" cy="1274195"/>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Nunc </a:t>
            </a:r>
            <a:r>
              <a:rPr lang="en-US" err="1"/>
              <a:t>ultrices</a:t>
            </a:r>
            <a:r>
              <a:rPr lang="en-US"/>
              <a:t> </a:t>
            </a:r>
            <a:r>
              <a:rPr lang="en-US" err="1"/>
              <a:t>nibh</a:t>
            </a:r>
            <a:r>
              <a:rPr lang="en-US"/>
              <a:t> </a:t>
            </a:r>
            <a:r>
              <a:rPr lang="en-US" err="1"/>
              <a:t>auctor</a:t>
            </a:r>
            <a:r>
              <a:rPr lang="en-US"/>
              <a:t> dui </a:t>
            </a:r>
            <a:r>
              <a:rPr lang="en-US" err="1"/>
              <a:t>porttitor</a:t>
            </a:r>
            <a:r>
              <a:rPr lang="en-US"/>
              <a:t> </a:t>
            </a:r>
            <a:r>
              <a:rPr lang="en-US" err="1"/>
              <a:t>sollicitudin</a:t>
            </a:r>
            <a:r>
              <a:rPr lang="en-US"/>
              <a:t>. </a:t>
            </a:r>
            <a:r>
              <a:rPr lang="en-US" err="1"/>
              <a:t>Curabitur</a:t>
            </a:r>
            <a:r>
              <a:rPr lang="en-US"/>
              <a:t> et lorem sit </a:t>
            </a:r>
            <a:r>
              <a:rPr lang="en-US" err="1"/>
              <a:t>amet</a:t>
            </a:r>
            <a:r>
              <a:rPr lang="en-US"/>
              <a:t> </a:t>
            </a:r>
            <a:r>
              <a:rPr lang="en-US" err="1"/>
              <a:t>sem</a:t>
            </a:r>
            <a:r>
              <a:rPr lang="en-US"/>
              <a:t> porta </a:t>
            </a:r>
            <a:r>
              <a:rPr lang="en-US" err="1"/>
              <a:t>bibendum</a:t>
            </a:r>
            <a:r>
              <a:rPr lang="en-US"/>
              <a:t> et </a:t>
            </a:r>
            <a:r>
              <a:rPr lang="en-US" err="1"/>
              <a:t>eu</a:t>
            </a:r>
            <a:r>
              <a:rPr lang="en-US"/>
              <a:t> dui. </a:t>
            </a:r>
            <a:r>
              <a:rPr lang="en-US" err="1"/>
              <a:t>Praesent</a:t>
            </a:r>
            <a:r>
              <a:rPr lang="en-US"/>
              <a:t> </a:t>
            </a:r>
            <a:r>
              <a:rPr lang="en-US" err="1"/>
              <a:t>turpis</a:t>
            </a:r>
            <a:r>
              <a:rPr lang="en-US"/>
              <a:t> </a:t>
            </a:r>
            <a:r>
              <a:rPr lang="en-US" err="1"/>
              <a:t>est</a:t>
            </a:r>
            <a:r>
              <a:rPr lang="en-US"/>
              <a:t>, </a:t>
            </a:r>
            <a:r>
              <a:rPr lang="en-US" err="1"/>
              <a:t>accumsan</a:t>
            </a:r>
            <a:r>
              <a:rPr lang="en-US"/>
              <a:t> sit </a:t>
            </a:r>
            <a:r>
              <a:rPr lang="en-US" err="1"/>
              <a:t>amet</a:t>
            </a:r>
            <a:r>
              <a:rPr lang="en-US"/>
              <a:t> </a:t>
            </a:r>
            <a:r>
              <a:rPr lang="en-US" err="1"/>
              <a:t>ornare</a:t>
            </a:r>
            <a:r>
              <a:rPr lang="en-US"/>
              <a:t>.</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3550443" y="3257550"/>
            <a:ext cx="16561595" cy="1329595"/>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A healthy mind is an asset</a:t>
            </a:r>
          </a:p>
        </p:txBody>
      </p:sp>
    </p:spTree>
    <p:extLst>
      <p:ext uri="{BB962C8B-B14F-4D97-AF65-F5344CB8AC3E}">
        <p14:creationId xmlns:p14="http://schemas.microsoft.com/office/powerpoint/2010/main" val="3003623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at we do">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4E56750-B9CE-19C7-89F9-D59767E3AB59}"/>
              </a:ext>
            </a:extLst>
          </p:cNvPr>
          <p:cNvGraphicFramePr>
            <a:graphicFrameLocks noChangeAspect="1"/>
          </p:cNvGraphicFramePr>
          <p:nvPr userDrawn="1">
            <p:custDataLst>
              <p:tags r:id="rId1"/>
            </p:custDataLst>
            <p:extLst>
              <p:ext uri="{D42A27DB-BD31-4B8C-83A1-F6EECF244321}">
                <p14:modId xmlns:p14="http://schemas.microsoft.com/office/powerpoint/2010/main" val="3472663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4E56750-B9CE-19C7-89F9-D59767E3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Rectangle 19"/>
          <p:cNvSpPr/>
          <p:nvPr userDrawn="1"/>
        </p:nvSpPr>
        <p:spPr>
          <a:xfrm>
            <a:off x="0" y="8297863"/>
            <a:ext cx="24382413" cy="54181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latin typeface="Calibri" panose="020F0502020204030204" pitchFamily="34" charset="0"/>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Our programs</a:t>
            </a:r>
          </a:p>
        </p:txBody>
      </p:sp>
      <p:sp>
        <p:nvSpPr>
          <p:cNvPr id="11" name="Freeform: Shape 15">
            <a:extLst>
              <a:ext uri="{FF2B5EF4-FFF2-40B4-BE49-F238E27FC236}">
                <a16:creationId xmlns:a16="http://schemas.microsoft.com/office/drawing/2014/main" id="{9C2DEA44-6E84-458E-B423-C882759735C6}"/>
              </a:ext>
            </a:extLst>
          </p:cNvPr>
          <p:cNvSpPr>
            <a:spLocks noGrp="1"/>
          </p:cNvSpPr>
          <p:nvPr>
            <p:ph type="body" sz="quarter" idx="35" hasCustomPrompt="1"/>
          </p:nvPr>
        </p:nvSpPr>
        <p:spPr>
          <a:xfrm>
            <a:off x="19031900" y="3978275"/>
            <a:ext cx="2160000" cy="216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19050">
            <a:noFill/>
          </a:ln>
        </p:spPr>
        <p:txBody>
          <a:bodyPr wrap="square" lIns="360000" tIns="360000" rIns="360000" bIns="360000" anchor="ctr">
            <a:normAutofit/>
          </a:bodyPr>
          <a:lstStyle>
            <a:lvl1pPr marL="0" indent="0" algn="ctr">
              <a:spcBef>
                <a:spcPts val="0"/>
              </a:spcBef>
              <a:buNone/>
              <a:defRPr sz="7200">
                <a:solidFill>
                  <a:schemeClr val="bg2"/>
                </a:solidFill>
                <a:latin typeface="Font Awesome 5 Free Solid" panose="02000503000000000000" pitchFamily="50" charset="0"/>
              </a:defRPr>
            </a:lvl1pPr>
          </a:lstStyle>
          <a:p>
            <a:pPr lvl="0"/>
            <a:r>
              <a:rPr lang="en-US"/>
              <a:t></a:t>
            </a:r>
            <a:endParaRPr lang="x-none"/>
          </a:p>
        </p:txBody>
      </p:sp>
      <p:sp>
        <p:nvSpPr>
          <p:cNvPr id="12" name="Freeform: Shape 16">
            <a:extLst>
              <a:ext uri="{FF2B5EF4-FFF2-40B4-BE49-F238E27FC236}">
                <a16:creationId xmlns:a16="http://schemas.microsoft.com/office/drawing/2014/main" id="{BAE7052B-C075-41F0-AF0C-EC6F1C925828}"/>
              </a:ext>
            </a:extLst>
          </p:cNvPr>
          <p:cNvSpPr>
            <a:spLocks noGrp="1"/>
          </p:cNvSpPr>
          <p:nvPr>
            <p:ph type="body" sz="quarter" idx="52" hasCustomPrompt="1"/>
          </p:nvPr>
        </p:nvSpPr>
        <p:spPr>
          <a:xfrm>
            <a:off x="11111206" y="3978275"/>
            <a:ext cx="2160000" cy="216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19050">
            <a:noFill/>
          </a:ln>
        </p:spPr>
        <p:txBody>
          <a:bodyPr wrap="square" lIns="360000" tIns="360000" rIns="360000" bIns="360000" anchor="ctr">
            <a:normAutofit/>
          </a:bodyPr>
          <a:lstStyle>
            <a:lvl1pPr marL="0" indent="0" algn="ctr">
              <a:spcBef>
                <a:spcPts val="0"/>
              </a:spcBef>
              <a:buNone/>
              <a:defRPr sz="7200">
                <a:solidFill>
                  <a:schemeClr val="bg2"/>
                </a:solidFill>
                <a:latin typeface="Font Awesome 5 Free Solid" panose="02000503000000000000" pitchFamily="50" charset="0"/>
              </a:defRPr>
            </a:lvl1pPr>
          </a:lstStyle>
          <a:p>
            <a:pPr lvl="0"/>
            <a:r>
              <a:rPr lang="en-US"/>
              <a:t></a:t>
            </a:r>
            <a:endParaRPr lang="x-none"/>
          </a:p>
        </p:txBody>
      </p:sp>
      <p:sp>
        <p:nvSpPr>
          <p:cNvPr id="13" name="Text Placeholder 5"/>
          <p:cNvSpPr>
            <a:spLocks noGrp="1"/>
          </p:cNvSpPr>
          <p:nvPr>
            <p:ph type="body" sz="quarter" idx="38" hasCustomPrompt="1"/>
          </p:nvPr>
        </p:nvSpPr>
        <p:spPr>
          <a:xfrm>
            <a:off x="1390650" y="8471622"/>
            <a:ext cx="5750150" cy="1285288"/>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Maecenas id diam vestibulum, fringilla velit non malesuada.</a:t>
            </a:r>
            <a:endParaRPr lang="ru-RU"/>
          </a:p>
        </p:txBody>
      </p:sp>
      <p:sp>
        <p:nvSpPr>
          <p:cNvPr id="14" name="Text Placeholder 11"/>
          <p:cNvSpPr>
            <a:spLocks noGrp="1"/>
          </p:cNvSpPr>
          <p:nvPr>
            <p:ph type="body" sz="quarter" idx="37" hasCustomPrompt="1"/>
          </p:nvPr>
        </p:nvSpPr>
        <p:spPr>
          <a:xfrm>
            <a:off x="1390650" y="6473952"/>
            <a:ext cx="5750150"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accent1"/>
                </a:solidFill>
                <a:latin typeface="Georgia" panose="02040502050405020303" pitchFamily="18" charset="0"/>
              </a:defRPr>
            </a:lvl1pPr>
          </a:lstStyle>
          <a:p>
            <a:pPr lvl="0"/>
            <a:r>
              <a:rPr lang="en-US"/>
              <a:t>Talk</a:t>
            </a:r>
            <a:br>
              <a:rPr lang="en-US"/>
            </a:br>
            <a:r>
              <a:rPr lang="en-US"/>
              <a:t>therapy</a:t>
            </a:r>
          </a:p>
        </p:txBody>
      </p:sp>
      <p:sp>
        <p:nvSpPr>
          <p:cNvPr id="15" name="Text Placeholder 5"/>
          <p:cNvSpPr>
            <a:spLocks noGrp="1"/>
          </p:cNvSpPr>
          <p:nvPr>
            <p:ph type="body" sz="quarter" idx="43" hasCustomPrompt="1"/>
          </p:nvPr>
        </p:nvSpPr>
        <p:spPr>
          <a:xfrm>
            <a:off x="9310688" y="8471622"/>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Vestibulum eu augue facilisis, iaculis sem </a:t>
            </a:r>
            <a:br>
              <a:rPr lang="uk-UA"/>
            </a:br>
            <a:r>
              <a:rPr lang="pt-BR"/>
              <a:t>viverra dignissim.</a:t>
            </a:r>
            <a:endParaRPr lang="ru-RU"/>
          </a:p>
        </p:txBody>
      </p:sp>
      <p:sp>
        <p:nvSpPr>
          <p:cNvPr id="16" name="Text Placeholder 11"/>
          <p:cNvSpPr>
            <a:spLocks noGrp="1"/>
          </p:cNvSpPr>
          <p:nvPr>
            <p:ph type="body" sz="quarter" idx="44" hasCustomPrompt="1"/>
          </p:nvPr>
        </p:nvSpPr>
        <p:spPr>
          <a:xfrm>
            <a:off x="9310688" y="6473952"/>
            <a:ext cx="5761037"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tx2"/>
                </a:solidFill>
                <a:latin typeface="Georgia" panose="02040502050405020303" pitchFamily="18" charset="0"/>
              </a:defRPr>
            </a:lvl1pPr>
          </a:lstStyle>
          <a:p>
            <a:pPr lvl="0"/>
            <a:r>
              <a:rPr lang="en-US"/>
              <a:t>Prescription medicine</a:t>
            </a:r>
          </a:p>
        </p:txBody>
      </p:sp>
      <p:sp>
        <p:nvSpPr>
          <p:cNvPr id="17" name="Text Placeholder 16">
            <a:extLst>
              <a:ext uri="{FF2B5EF4-FFF2-40B4-BE49-F238E27FC236}">
                <a16:creationId xmlns:a16="http://schemas.microsoft.com/office/drawing/2014/main" id="{BAE7052B-C075-41F0-AF0C-EC6F1C925828}"/>
              </a:ext>
            </a:extLst>
          </p:cNvPr>
          <p:cNvSpPr>
            <a:spLocks noGrp="1"/>
          </p:cNvSpPr>
          <p:nvPr>
            <p:ph type="body" sz="quarter" idx="47" hasCustomPrompt="1"/>
          </p:nvPr>
        </p:nvSpPr>
        <p:spPr>
          <a:xfrm>
            <a:off x="3185725" y="3978275"/>
            <a:ext cx="2160000" cy="216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19050">
            <a:noFill/>
          </a:ln>
        </p:spPr>
        <p:txBody>
          <a:bodyPr wrap="square" lIns="360000" tIns="360000" rIns="360000" bIns="360000" anchor="ctr">
            <a:normAutofit/>
          </a:bodyPr>
          <a:lstStyle>
            <a:lvl1pPr marL="0" indent="0" algn="ctr">
              <a:spcBef>
                <a:spcPts val="0"/>
              </a:spcBef>
              <a:buNone/>
              <a:defRPr sz="7200">
                <a:solidFill>
                  <a:schemeClr val="bg2"/>
                </a:solidFill>
                <a:latin typeface="Font Awesome 5 Free Solid" panose="02000503000000000000" pitchFamily="50" charset="0"/>
              </a:defRPr>
            </a:lvl1pPr>
          </a:lstStyle>
          <a:p>
            <a:pPr lvl="0"/>
            <a:r>
              <a:rPr lang="en-US"/>
              <a:t></a:t>
            </a:r>
          </a:p>
        </p:txBody>
      </p:sp>
      <p:sp>
        <p:nvSpPr>
          <p:cNvPr id="18" name="Text Placeholder 5"/>
          <p:cNvSpPr>
            <a:spLocks noGrp="1"/>
          </p:cNvSpPr>
          <p:nvPr>
            <p:ph type="body" sz="quarter" idx="48" hasCustomPrompt="1"/>
          </p:nvPr>
        </p:nvSpPr>
        <p:spPr>
          <a:xfrm>
            <a:off x="17236825" y="8471622"/>
            <a:ext cx="5750151"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Etiam elementum tortor </a:t>
            </a:r>
            <a:br>
              <a:rPr lang="uk-UA"/>
            </a:br>
            <a:r>
              <a:rPr lang="pt-BR"/>
              <a:t>eu nisi varius, ut rutrum massa sollicitudin.</a:t>
            </a:r>
            <a:endParaRPr lang="ru-RU"/>
          </a:p>
        </p:txBody>
      </p:sp>
      <p:sp>
        <p:nvSpPr>
          <p:cNvPr id="19" name="Text Placeholder 11"/>
          <p:cNvSpPr>
            <a:spLocks noGrp="1"/>
          </p:cNvSpPr>
          <p:nvPr>
            <p:ph type="body" sz="quarter" idx="49" hasCustomPrompt="1"/>
          </p:nvPr>
        </p:nvSpPr>
        <p:spPr>
          <a:xfrm>
            <a:off x="17236825" y="6473952"/>
            <a:ext cx="5750151"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accent1"/>
                </a:solidFill>
                <a:latin typeface="Georgia" panose="02040502050405020303" pitchFamily="18" charset="0"/>
              </a:defRPr>
            </a:lvl1pPr>
          </a:lstStyle>
          <a:p>
            <a:pPr lvl="0"/>
            <a:r>
              <a:rPr lang="en-US"/>
              <a:t>Support</a:t>
            </a:r>
            <a:br>
              <a:rPr lang="en-US"/>
            </a:br>
            <a:r>
              <a:rPr lang="en-US"/>
              <a:t>groups</a:t>
            </a:r>
          </a:p>
        </p:txBody>
      </p:sp>
    </p:spTree>
    <p:extLst>
      <p:ext uri="{BB962C8B-B14F-4D97-AF65-F5344CB8AC3E}">
        <p14:creationId xmlns:p14="http://schemas.microsoft.com/office/powerpoint/2010/main" val="2366112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oal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430C32D-4ABC-4F9E-91EE-02C918D4791A}"/>
              </a:ext>
            </a:extLst>
          </p:cNvPr>
          <p:cNvGraphicFramePr>
            <a:graphicFrameLocks noChangeAspect="1"/>
          </p:cNvGraphicFramePr>
          <p:nvPr userDrawn="1">
            <p:custDataLst>
              <p:tags r:id="rId1"/>
            </p:custDataLst>
            <p:extLst>
              <p:ext uri="{D42A27DB-BD31-4B8C-83A1-F6EECF244321}">
                <p14:modId xmlns:p14="http://schemas.microsoft.com/office/powerpoint/2010/main" val="405286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430C32D-4ABC-4F9E-91EE-02C918D479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latin typeface="Calibri" panose="020F0502020204030204" pitchFamily="34" charset="0"/>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Our goals</a:t>
            </a:r>
          </a:p>
        </p:txBody>
      </p:sp>
      <p:sp>
        <p:nvSpPr>
          <p:cNvPr id="5" name="Text Placeholder 5"/>
          <p:cNvSpPr>
            <a:spLocks noGrp="1"/>
          </p:cNvSpPr>
          <p:nvPr>
            <p:ph type="body" sz="quarter" idx="38" hasCustomPrompt="1"/>
          </p:nvPr>
        </p:nvSpPr>
        <p:spPr>
          <a:xfrm>
            <a:off x="2470943" y="7258574"/>
            <a:ext cx="5040313" cy="1285288"/>
          </a:xfrm>
          <a:prstGeom prst="rect">
            <a:avLst/>
          </a:prstGeom>
        </p:spPr>
        <p:txBody>
          <a:bodyPr wrap="square" lIns="0" tIns="0" rIns="0" bIns="0" anchor="t">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pPr lvl="0"/>
            <a:r>
              <a:rPr lang="pt-BR"/>
              <a:t>Donec tristique id sapien vitae elementum.</a:t>
            </a:r>
            <a:endParaRPr lang="ru-RU"/>
          </a:p>
        </p:txBody>
      </p:sp>
      <p:sp>
        <p:nvSpPr>
          <p:cNvPr id="6" name="Text Placeholder 11"/>
          <p:cNvSpPr>
            <a:spLocks noGrp="1"/>
          </p:cNvSpPr>
          <p:nvPr>
            <p:ph type="body" sz="quarter" idx="37" hasCustomPrompt="1"/>
          </p:nvPr>
        </p:nvSpPr>
        <p:spPr>
          <a:xfrm>
            <a:off x="2109788" y="5418139"/>
            <a:ext cx="5761037" cy="830997"/>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pPr lvl="0"/>
            <a:r>
              <a:rPr lang="en-US"/>
              <a:t>Effective therapy</a:t>
            </a:r>
          </a:p>
        </p:txBody>
      </p:sp>
      <p:sp>
        <p:nvSpPr>
          <p:cNvPr id="7" name="Text Placeholder 5"/>
          <p:cNvSpPr>
            <a:spLocks noGrp="1"/>
          </p:cNvSpPr>
          <p:nvPr>
            <p:ph type="body" sz="quarter" idx="43" hasCustomPrompt="1"/>
          </p:nvPr>
        </p:nvSpPr>
        <p:spPr>
          <a:xfrm>
            <a:off x="9677684" y="7258574"/>
            <a:ext cx="5039519"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Quisque sed neque vitae mi aliquet sagittis vitae non ex.</a:t>
            </a:r>
            <a:endParaRPr lang="ru-RU"/>
          </a:p>
        </p:txBody>
      </p:sp>
      <p:sp>
        <p:nvSpPr>
          <p:cNvPr id="9" name="Text Placeholder 11"/>
          <p:cNvSpPr>
            <a:spLocks noGrp="1"/>
          </p:cNvSpPr>
          <p:nvPr>
            <p:ph type="body" sz="quarter" idx="44" hasCustomPrompt="1"/>
          </p:nvPr>
        </p:nvSpPr>
        <p:spPr>
          <a:xfrm>
            <a:off x="9310688" y="5418138"/>
            <a:ext cx="5761037"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tx2"/>
                </a:solidFill>
                <a:latin typeface="Georgia" panose="02040502050405020303" pitchFamily="18" charset="0"/>
              </a:defRPr>
            </a:lvl1pPr>
          </a:lstStyle>
          <a:p>
            <a:pPr lvl="0"/>
            <a:r>
              <a:rPr lang="en-US"/>
              <a:t>Work-life balance</a:t>
            </a:r>
          </a:p>
        </p:txBody>
      </p:sp>
      <p:sp>
        <p:nvSpPr>
          <p:cNvPr id="11" name="Text Placeholder 5"/>
          <p:cNvSpPr>
            <a:spLocks noGrp="1"/>
          </p:cNvSpPr>
          <p:nvPr>
            <p:ph type="body" sz="quarter" idx="45" hasCustomPrompt="1"/>
          </p:nvPr>
        </p:nvSpPr>
        <p:spPr>
          <a:xfrm>
            <a:off x="16866168" y="7258574"/>
            <a:ext cx="5027838"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pPr lvl="0"/>
            <a:r>
              <a:rPr lang="pt-BR"/>
              <a:t>Cras sed ipsum nisl. Sed gravida leo semper fermentum.</a:t>
            </a:r>
            <a:endParaRPr lang="ru-RU"/>
          </a:p>
        </p:txBody>
      </p:sp>
      <p:sp>
        <p:nvSpPr>
          <p:cNvPr id="12" name="Text Placeholder 11"/>
          <p:cNvSpPr>
            <a:spLocks noGrp="1"/>
          </p:cNvSpPr>
          <p:nvPr>
            <p:ph type="body" sz="quarter" idx="47" hasCustomPrompt="1"/>
          </p:nvPr>
        </p:nvSpPr>
        <p:spPr>
          <a:xfrm>
            <a:off x="16511588" y="5418138"/>
            <a:ext cx="5761037"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r>
              <a:rPr lang="pt-BR"/>
              <a:t>Problem</a:t>
            </a:r>
            <a:br>
              <a:rPr lang="pt-BR"/>
            </a:br>
            <a:r>
              <a:rPr lang="pt-BR"/>
              <a:t>solving</a:t>
            </a:r>
            <a:endParaRPr lang="ru-RU"/>
          </a:p>
        </p:txBody>
      </p:sp>
    </p:spTree>
    <p:extLst>
      <p:ext uri="{BB962C8B-B14F-4D97-AF65-F5344CB8AC3E}">
        <p14:creationId xmlns:p14="http://schemas.microsoft.com/office/powerpoint/2010/main" val="1107310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u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71C217-64B8-4AF3-F0A4-285FAFF8EE32}"/>
              </a:ext>
            </a:extLst>
          </p:cNvPr>
          <p:cNvGraphicFramePr>
            <a:graphicFrameLocks noChangeAspect="1"/>
          </p:cNvGraphicFramePr>
          <p:nvPr userDrawn="1">
            <p:custDataLst>
              <p:tags r:id="rId1"/>
            </p:custDataLst>
            <p:extLst>
              <p:ext uri="{D42A27DB-BD31-4B8C-83A1-F6EECF244321}">
                <p14:modId xmlns:p14="http://schemas.microsoft.com/office/powerpoint/2010/main" val="3893023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6D71C217-64B8-4AF3-F0A4-285FAFF8EE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0651" y="4697413"/>
            <a:ext cx="6480175"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Our values</a:t>
            </a:r>
          </a:p>
        </p:txBody>
      </p:sp>
      <p:sp>
        <p:nvSpPr>
          <p:cNvPr id="6" name="Picture Placeholder 2"/>
          <p:cNvSpPr>
            <a:spLocks noGrp="1"/>
          </p:cNvSpPr>
          <p:nvPr>
            <p:ph type="pic" sz="quarter" idx="44"/>
          </p:nvPr>
        </p:nvSpPr>
        <p:spPr>
          <a:xfrm>
            <a:off x="8591550" y="-18726"/>
            <a:ext cx="7199313" cy="1373472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7" name="Freeform: Shape 14">
            <a:extLst>
              <a:ext uri="{FF2B5EF4-FFF2-40B4-BE49-F238E27FC236}">
                <a16:creationId xmlns:a16="http://schemas.microsoft.com/office/drawing/2014/main" id="{715ED846-3364-4FCE-A002-B32F2E4CFEE3}"/>
              </a:ext>
            </a:extLst>
          </p:cNvPr>
          <p:cNvSpPr>
            <a:spLocks noGrp="1" noChangeAspect="1"/>
          </p:cNvSpPr>
          <p:nvPr>
            <p:ph type="body" sz="quarter" idx="53" hasCustomPrompt="1"/>
          </p:nvPr>
        </p:nvSpPr>
        <p:spPr>
          <a:xfrm>
            <a:off x="14351000" y="3257550"/>
            <a:ext cx="1800000" cy="180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bg2"/>
          </a:solidFill>
          <a:ln w="19050">
            <a:noFill/>
          </a:ln>
        </p:spPr>
        <p:txBody>
          <a:bodyPr wrap="square" lIns="108000" tIns="108000" rIns="108000" bIns="108000" anchor="ctr">
            <a:normAutofit/>
          </a:bodyPr>
          <a:lstStyle>
            <a:lvl1pPr marL="0" indent="0" algn="ctr">
              <a:spcBef>
                <a:spcPts val="0"/>
              </a:spcBef>
              <a:buNone/>
              <a:defRPr sz="4800" b="0" cap="all" baseline="0">
                <a:solidFill>
                  <a:schemeClr val="accent1"/>
                </a:solidFill>
                <a:latin typeface="Calibri" panose="020F0502020204030204" pitchFamily="34" charset="0"/>
              </a:defRPr>
            </a:lvl1pPr>
          </a:lstStyle>
          <a:p>
            <a:pPr lvl="0"/>
            <a:r>
              <a:rPr lang="en-US"/>
              <a:t>01</a:t>
            </a:r>
            <a:endParaRPr lang="x-none"/>
          </a:p>
        </p:txBody>
      </p:sp>
      <p:sp>
        <p:nvSpPr>
          <p:cNvPr id="9" name="Freeform: Shape 15">
            <a:extLst>
              <a:ext uri="{FF2B5EF4-FFF2-40B4-BE49-F238E27FC236}">
                <a16:creationId xmlns:a16="http://schemas.microsoft.com/office/drawing/2014/main" id="{9C2DEA44-6E84-458E-B423-C882759735C6}"/>
              </a:ext>
            </a:extLst>
          </p:cNvPr>
          <p:cNvSpPr>
            <a:spLocks noGrp="1" noChangeAspect="1"/>
          </p:cNvSpPr>
          <p:nvPr>
            <p:ph type="body" sz="quarter" idx="35" hasCustomPrompt="1"/>
          </p:nvPr>
        </p:nvSpPr>
        <p:spPr>
          <a:xfrm>
            <a:off x="14351000" y="5870305"/>
            <a:ext cx="1800000" cy="180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bg2"/>
          </a:solidFill>
          <a:ln w="19050">
            <a:noFill/>
          </a:ln>
        </p:spPr>
        <p:txBody>
          <a:bodyPr wrap="square" lIns="108000" tIns="108000" rIns="108000" bIns="108000" anchor="ctr">
            <a:normAutofit/>
          </a:bodyPr>
          <a:lstStyle>
            <a:lvl1pPr marL="0" indent="0" algn="ctr">
              <a:spcBef>
                <a:spcPts val="0"/>
              </a:spcBef>
              <a:buNone/>
              <a:defRPr sz="4800" b="0" cap="all" baseline="0">
                <a:solidFill>
                  <a:schemeClr val="accent1"/>
                </a:solidFill>
                <a:latin typeface="Calibri" panose="020F0502020204030204" pitchFamily="34" charset="0"/>
              </a:defRPr>
            </a:lvl1pPr>
          </a:lstStyle>
          <a:p>
            <a:pPr lvl="0"/>
            <a:r>
              <a:rPr lang="en-US"/>
              <a:t>02</a:t>
            </a:r>
            <a:endParaRPr lang="x-none"/>
          </a:p>
        </p:txBody>
      </p:sp>
      <p:sp>
        <p:nvSpPr>
          <p:cNvPr id="11" name="Freeform: Shape 15">
            <a:extLst>
              <a:ext uri="{FF2B5EF4-FFF2-40B4-BE49-F238E27FC236}">
                <a16:creationId xmlns:a16="http://schemas.microsoft.com/office/drawing/2014/main" id="{9C2DEA44-6E84-458E-B423-C882759735C6}"/>
              </a:ext>
            </a:extLst>
          </p:cNvPr>
          <p:cNvSpPr>
            <a:spLocks noGrp="1" noChangeAspect="1"/>
          </p:cNvSpPr>
          <p:nvPr>
            <p:ph type="body" sz="quarter" idx="39" hasCustomPrompt="1"/>
          </p:nvPr>
        </p:nvSpPr>
        <p:spPr>
          <a:xfrm>
            <a:off x="14351000" y="8483060"/>
            <a:ext cx="1800000" cy="180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bg2"/>
          </a:solidFill>
          <a:ln w="19050">
            <a:noFill/>
          </a:ln>
        </p:spPr>
        <p:txBody>
          <a:bodyPr wrap="square" lIns="108000" tIns="108000" rIns="108000" bIns="108000" anchor="ctr">
            <a:normAutofit/>
          </a:bodyPr>
          <a:lstStyle>
            <a:lvl1pPr marL="0" indent="0" algn="ctr">
              <a:spcBef>
                <a:spcPts val="0"/>
              </a:spcBef>
              <a:buNone/>
              <a:defRPr sz="4800" b="0" cap="all" baseline="0">
                <a:solidFill>
                  <a:schemeClr val="accent1"/>
                </a:solidFill>
                <a:latin typeface="Calibri" panose="020F0502020204030204" pitchFamily="34" charset="0"/>
              </a:defRPr>
            </a:lvl1pPr>
          </a:lstStyle>
          <a:p>
            <a:pPr lvl="0"/>
            <a:r>
              <a:rPr lang="en-US"/>
              <a:t>03</a:t>
            </a:r>
            <a:endParaRPr lang="x-none"/>
          </a:p>
        </p:txBody>
      </p:sp>
      <p:sp>
        <p:nvSpPr>
          <p:cNvPr id="12" name="Text Placeholder 5"/>
          <p:cNvSpPr>
            <a:spLocks noGrp="1"/>
          </p:cNvSpPr>
          <p:nvPr>
            <p:ph type="body" sz="quarter" idx="40" hasCustomPrompt="1"/>
          </p:nvPr>
        </p:nvSpPr>
        <p:spPr>
          <a:xfrm>
            <a:off x="16645861" y="3257550"/>
            <a:ext cx="633348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1"/>
                </a:solidFill>
                <a:latin typeface="Calibri" panose="020F0502020204030204" pitchFamily="34" charset="0"/>
              </a:defRPr>
            </a:lvl1pPr>
          </a:lstStyle>
          <a:p>
            <a:pPr lvl="0"/>
            <a:r>
              <a:rPr lang="pt-BR"/>
              <a:t>Phasellus at orci vulputate, sollicitudin nisi quis, sollicitudi. Nulla luctus, nisl.</a:t>
            </a:r>
            <a:endParaRPr lang="ru-RU"/>
          </a:p>
        </p:txBody>
      </p:sp>
      <p:sp>
        <p:nvSpPr>
          <p:cNvPr id="13" name="Text Placeholder 5"/>
          <p:cNvSpPr>
            <a:spLocks noGrp="1"/>
          </p:cNvSpPr>
          <p:nvPr>
            <p:ph type="body" sz="quarter" idx="54" hasCustomPrompt="1"/>
          </p:nvPr>
        </p:nvSpPr>
        <p:spPr>
          <a:xfrm>
            <a:off x="16645861" y="5860804"/>
            <a:ext cx="633348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1"/>
                </a:solidFill>
                <a:latin typeface="Calibri" panose="020F0502020204030204" pitchFamily="34" charset="0"/>
              </a:defRPr>
            </a:lvl1pPr>
          </a:lstStyle>
          <a:p>
            <a:pPr lvl="0"/>
            <a:r>
              <a:rPr lang="pt-BR"/>
              <a:t>Praesent viverra turpis venenatis tellus faucibus, pharetra viver consectetur.</a:t>
            </a:r>
            <a:endParaRPr lang="ru-RU"/>
          </a:p>
        </p:txBody>
      </p:sp>
      <p:sp>
        <p:nvSpPr>
          <p:cNvPr id="14" name="Text Placeholder 5"/>
          <p:cNvSpPr>
            <a:spLocks noGrp="1"/>
          </p:cNvSpPr>
          <p:nvPr>
            <p:ph type="body" sz="quarter" idx="48" hasCustomPrompt="1"/>
          </p:nvPr>
        </p:nvSpPr>
        <p:spPr>
          <a:xfrm>
            <a:off x="16645861" y="8483060"/>
            <a:ext cx="6345901"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1"/>
                </a:solidFill>
                <a:latin typeface="Calibri" panose="020F0502020204030204" pitchFamily="34" charset="0"/>
              </a:defRPr>
            </a:lvl1pPr>
          </a:lstStyle>
          <a:p>
            <a:pPr lvl="0"/>
            <a:r>
              <a:rPr lang="pt-BR"/>
              <a:t>Morbi arcu lectus, eleifend fermentum aliquam sed, molestie quis magna.</a:t>
            </a:r>
            <a:endParaRPr lang="ru-RU"/>
          </a:p>
        </p:txBody>
      </p:sp>
      <p:sp>
        <p:nvSpPr>
          <p:cNvPr id="15" name="Text Placeholder 16"/>
          <p:cNvSpPr>
            <a:spLocks noGrp="1"/>
          </p:cNvSpPr>
          <p:nvPr>
            <p:ph type="body" sz="quarter" idx="55" hasCustomPrompt="1"/>
          </p:nvPr>
        </p:nvSpPr>
        <p:spPr>
          <a:xfrm>
            <a:off x="1389062" y="6359398"/>
            <a:ext cx="6481763"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Class </a:t>
            </a:r>
            <a:r>
              <a:rPr lang="en-US" err="1"/>
              <a:t>aptent</a:t>
            </a:r>
            <a:r>
              <a:rPr lang="en-US"/>
              <a:t> </a:t>
            </a:r>
            <a:r>
              <a:rPr lang="en-US" err="1"/>
              <a:t>taciti</a:t>
            </a:r>
            <a:r>
              <a:rPr lang="en-US"/>
              <a:t> </a:t>
            </a:r>
            <a:r>
              <a:rPr lang="en-US" err="1"/>
              <a:t>sociosqu</a:t>
            </a:r>
            <a:r>
              <a:rPr lang="en-US"/>
              <a:t> </a:t>
            </a:r>
            <a:r>
              <a:rPr lang="en-US" err="1"/>
              <a:t>litora</a:t>
            </a:r>
            <a:r>
              <a:rPr lang="en-US"/>
              <a:t> </a:t>
            </a:r>
            <a:r>
              <a:rPr lang="en-US" err="1"/>
              <a:t>torquent</a:t>
            </a:r>
            <a:r>
              <a:rPr lang="en-US"/>
              <a:t> per </a:t>
            </a:r>
            <a:r>
              <a:rPr lang="en-US" err="1"/>
              <a:t>conubia</a:t>
            </a:r>
            <a:r>
              <a:rPr lang="en-US"/>
              <a:t> nostra, per </a:t>
            </a:r>
            <a:r>
              <a:rPr lang="en-US" err="1"/>
              <a:t>inceptos</a:t>
            </a:r>
            <a:r>
              <a:rPr lang="en-US"/>
              <a:t> vitae.</a:t>
            </a:r>
          </a:p>
        </p:txBody>
      </p:sp>
    </p:spTree>
    <p:extLst>
      <p:ext uri="{BB962C8B-B14F-4D97-AF65-F5344CB8AC3E}">
        <p14:creationId xmlns:p14="http://schemas.microsoft.com/office/powerpoint/2010/main" val="1019206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F75DD79-4E48-1037-47B4-31243153EC0D}"/>
              </a:ext>
            </a:extLst>
          </p:cNvPr>
          <p:cNvGraphicFramePr>
            <a:graphicFrameLocks noChangeAspect="1"/>
          </p:cNvGraphicFramePr>
          <p:nvPr userDrawn="1">
            <p:custDataLst>
              <p:tags r:id="rId1"/>
            </p:custDataLst>
            <p:extLst>
              <p:ext uri="{D42A27DB-BD31-4B8C-83A1-F6EECF244321}">
                <p14:modId xmlns:p14="http://schemas.microsoft.com/office/powerpoint/2010/main" val="3275585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F75DD79-4E48-1037-47B4-31243153EC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Great team</a:t>
            </a:r>
          </a:p>
        </p:txBody>
      </p:sp>
      <p:sp>
        <p:nvSpPr>
          <p:cNvPr id="5" name="Text Placeholder 5"/>
          <p:cNvSpPr>
            <a:spLocks noGrp="1"/>
          </p:cNvSpPr>
          <p:nvPr>
            <p:ph type="body" sz="quarter" idx="38" hasCustomPrompt="1"/>
          </p:nvPr>
        </p:nvSpPr>
        <p:spPr>
          <a:xfrm>
            <a:off x="1750907" y="8910166"/>
            <a:ext cx="5040312" cy="830997"/>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pPr lvl="0"/>
            <a:r>
              <a:rPr lang="pt-BR"/>
              <a:t>Jane Smith</a:t>
            </a:r>
            <a:endParaRPr lang="ru-RU"/>
          </a:p>
        </p:txBody>
      </p:sp>
      <p:sp>
        <p:nvSpPr>
          <p:cNvPr id="6" name="Text Placeholder 5"/>
          <p:cNvSpPr>
            <a:spLocks noGrp="1"/>
          </p:cNvSpPr>
          <p:nvPr>
            <p:ph type="body" sz="quarter" idx="41" hasCustomPrompt="1"/>
          </p:nvPr>
        </p:nvSpPr>
        <p:spPr>
          <a:xfrm>
            <a:off x="9671843" y="8910166"/>
            <a:ext cx="5040313" cy="830997"/>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pPr lvl="0"/>
            <a:r>
              <a:rPr lang="pt-BR"/>
              <a:t>John Doe</a:t>
            </a:r>
            <a:endParaRPr lang="ru-RU"/>
          </a:p>
        </p:txBody>
      </p:sp>
      <p:sp>
        <p:nvSpPr>
          <p:cNvPr id="7" name="Text Placeholder 5"/>
          <p:cNvSpPr>
            <a:spLocks noGrp="1"/>
          </p:cNvSpPr>
          <p:nvPr>
            <p:ph type="body" sz="quarter" idx="52" hasCustomPrompt="1"/>
          </p:nvPr>
        </p:nvSpPr>
        <p:spPr>
          <a:xfrm>
            <a:off x="17590306" y="8910166"/>
            <a:ext cx="5042087" cy="830997"/>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pPr lvl="0"/>
            <a:r>
              <a:rPr lang="pt-BR"/>
              <a:t>Jane Doe</a:t>
            </a:r>
            <a:endParaRPr lang="ru-RU"/>
          </a:p>
        </p:txBody>
      </p:sp>
      <p:sp>
        <p:nvSpPr>
          <p:cNvPr id="9" name="Freeform: Shape 25">
            <a:extLst>
              <a:ext uri="{FF2B5EF4-FFF2-40B4-BE49-F238E27FC236}">
                <a16:creationId xmlns:a16="http://schemas.microsoft.com/office/drawing/2014/main" id="{4DCE5C9D-EF0A-495A-ADB0-F0BD2B7367F5}"/>
              </a:ext>
            </a:extLst>
          </p:cNvPr>
          <p:cNvSpPr>
            <a:spLocks noGrp="1" noChangeAspect="1"/>
          </p:cNvSpPr>
          <p:nvPr>
            <p:ph type="pic" sz="quarter" idx="29"/>
          </p:nvPr>
        </p:nvSpPr>
        <p:spPr>
          <a:xfrm>
            <a:off x="2114201" y="3977275"/>
            <a:ext cx="4320000" cy="432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1"/>
            </a:fgClr>
            <a:bgClr>
              <a:schemeClr val="bg1">
                <a:lumMod val="85000"/>
              </a:schemeClr>
            </a:bgClr>
          </a:pattFill>
        </p:spPr>
        <p:txBody>
          <a:bodyPr wrap="square" anchor="ctr">
            <a:noAutofit/>
          </a:bodyPr>
          <a:lstStyle>
            <a:lvl1pPr marL="0" indent="0" algn="ctr">
              <a:buFontTx/>
              <a:buNone/>
              <a:defRPr sz="3600">
                <a:solidFill>
                  <a:schemeClr val="tx2"/>
                </a:solidFill>
              </a:defRPr>
            </a:lvl1pPr>
          </a:lstStyle>
          <a:p>
            <a:endParaRPr lang="x-none">
              <a:latin typeface="Calibri" panose="020F0502020204030204" pitchFamily="34" charset="0"/>
            </a:endParaRPr>
          </a:p>
        </p:txBody>
      </p:sp>
      <p:sp>
        <p:nvSpPr>
          <p:cNvPr id="11" name="Freeform: Shape 25">
            <a:extLst>
              <a:ext uri="{FF2B5EF4-FFF2-40B4-BE49-F238E27FC236}">
                <a16:creationId xmlns:a16="http://schemas.microsoft.com/office/drawing/2014/main" id="{4DCE5C9D-EF0A-495A-ADB0-F0BD2B7367F5}"/>
              </a:ext>
            </a:extLst>
          </p:cNvPr>
          <p:cNvSpPr>
            <a:spLocks noGrp="1" noChangeAspect="1"/>
          </p:cNvSpPr>
          <p:nvPr>
            <p:ph type="pic" sz="quarter" idx="43"/>
          </p:nvPr>
        </p:nvSpPr>
        <p:spPr>
          <a:xfrm>
            <a:off x="10033413" y="3977275"/>
            <a:ext cx="4320000" cy="432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1"/>
            </a:fgClr>
            <a:bgClr>
              <a:schemeClr val="bg1">
                <a:lumMod val="85000"/>
              </a:schemeClr>
            </a:bgClr>
          </a:pattFill>
        </p:spPr>
        <p:txBody>
          <a:bodyPr wrap="square" anchor="ctr">
            <a:noAutofit/>
          </a:bodyPr>
          <a:lstStyle>
            <a:lvl1pPr marL="0" indent="0" algn="ctr">
              <a:buFontTx/>
              <a:buNone/>
              <a:defRPr sz="3600">
                <a:solidFill>
                  <a:schemeClr val="tx2"/>
                </a:solidFill>
              </a:defRPr>
            </a:lvl1pPr>
          </a:lstStyle>
          <a:p>
            <a:endParaRPr lang="x-none">
              <a:latin typeface="Calibri" panose="020F0502020204030204" pitchFamily="34" charset="0"/>
            </a:endParaRPr>
          </a:p>
        </p:txBody>
      </p:sp>
      <p:sp>
        <p:nvSpPr>
          <p:cNvPr id="12" name="Freeform: Shape 25">
            <a:extLst>
              <a:ext uri="{FF2B5EF4-FFF2-40B4-BE49-F238E27FC236}">
                <a16:creationId xmlns:a16="http://schemas.microsoft.com/office/drawing/2014/main" id="{4DCE5C9D-EF0A-495A-ADB0-F0BD2B7367F5}"/>
              </a:ext>
            </a:extLst>
          </p:cNvPr>
          <p:cNvSpPr>
            <a:spLocks noGrp="1" noChangeAspect="1"/>
          </p:cNvSpPr>
          <p:nvPr>
            <p:ph type="pic" sz="quarter" idx="44"/>
          </p:nvPr>
        </p:nvSpPr>
        <p:spPr>
          <a:xfrm>
            <a:off x="17952625" y="3977275"/>
            <a:ext cx="4320000" cy="432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1"/>
            </a:fgClr>
            <a:bgClr>
              <a:schemeClr val="bg1">
                <a:lumMod val="85000"/>
              </a:schemeClr>
            </a:bgClr>
          </a:pattFill>
        </p:spPr>
        <p:txBody>
          <a:bodyPr wrap="square" anchor="ctr">
            <a:noAutofit/>
          </a:bodyPr>
          <a:lstStyle>
            <a:lvl1pPr marL="0" indent="0" algn="ctr">
              <a:buFontTx/>
              <a:buNone/>
              <a:defRPr sz="3600">
                <a:solidFill>
                  <a:schemeClr val="tx2"/>
                </a:solidFill>
              </a:defRPr>
            </a:lvl1pPr>
          </a:lstStyle>
          <a:p>
            <a:endParaRPr lang="x-none">
              <a:latin typeface="Calibri" panose="020F0502020204030204" pitchFamily="34" charset="0"/>
            </a:endParaRPr>
          </a:p>
        </p:txBody>
      </p:sp>
      <p:sp>
        <p:nvSpPr>
          <p:cNvPr id="13" name="Text Placeholder 5"/>
          <p:cNvSpPr>
            <a:spLocks noGrp="1"/>
          </p:cNvSpPr>
          <p:nvPr>
            <p:ph type="body" sz="quarter" idx="45" hasCustomPrompt="1"/>
          </p:nvPr>
        </p:nvSpPr>
        <p:spPr>
          <a:xfrm>
            <a:off x="1750907" y="10150269"/>
            <a:ext cx="5040312" cy="620491"/>
          </a:xfrm>
          <a:prstGeom prst="rect">
            <a:avLst/>
          </a:prstGeom>
        </p:spPr>
        <p:txBody>
          <a:bodyPr wrap="square" lIns="0" tIns="0" rIns="0" bIns="0">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r>
              <a:rPr lang="en-US"/>
              <a:t>Therapist</a:t>
            </a:r>
          </a:p>
        </p:txBody>
      </p:sp>
      <p:sp>
        <p:nvSpPr>
          <p:cNvPr id="14" name="Text Placeholder 5"/>
          <p:cNvSpPr>
            <a:spLocks noGrp="1"/>
          </p:cNvSpPr>
          <p:nvPr>
            <p:ph type="body" sz="quarter" idx="46" hasCustomPrompt="1"/>
          </p:nvPr>
        </p:nvSpPr>
        <p:spPr>
          <a:xfrm>
            <a:off x="9671843" y="10150269"/>
            <a:ext cx="5040313" cy="620491"/>
          </a:xfrm>
          <a:prstGeom prst="rect">
            <a:avLst/>
          </a:prstGeom>
        </p:spPr>
        <p:txBody>
          <a:bodyPr wrap="square" lIns="0" tIns="0" rIns="0" bIns="0">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pPr lvl="0"/>
            <a:r>
              <a:rPr lang="pt-BR"/>
              <a:t>Psychologist</a:t>
            </a:r>
          </a:p>
        </p:txBody>
      </p:sp>
      <p:sp>
        <p:nvSpPr>
          <p:cNvPr id="15" name="Text Placeholder 5"/>
          <p:cNvSpPr>
            <a:spLocks noGrp="1"/>
          </p:cNvSpPr>
          <p:nvPr>
            <p:ph type="body" sz="quarter" idx="47" hasCustomPrompt="1"/>
          </p:nvPr>
        </p:nvSpPr>
        <p:spPr>
          <a:xfrm>
            <a:off x="17590306" y="10150269"/>
            <a:ext cx="5042087" cy="620491"/>
          </a:xfrm>
          <a:prstGeom prst="rect">
            <a:avLst/>
          </a:prstGeom>
        </p:spPr>
        <p:txBody>
          <a:bodyPr wrap="square" lIns="0" tIns="0" rIns="0" bIns="0">
            <a:spAutoFit/>
          </a:bodyPr>
          <a:lstStyle>
            <a:lvl1pPr marL="0" indent="0" algn="ctr">
              <a:lnSpc>
                <a:spcPct val="120000"/>
              </a:lnSpc>
              <a:spcBef>
                <a:spcPts val="0"/>
              </a:spcBef>
              <a:buNone/>
              <a:defRPr sz="3600" baseline="0">
                <a:solidFill>
                  <a:schemeClr val="bg2"/>
                </a:solidFill>
                <a:latin typeface="Calibri" panose="020F0502020204030204" pitchFamily="34" charset="0"/>
              </a:defRPr>
            </a:lvl1pPr>
          </a:lstStyle>
          <a:p>
            <a:pPr lvl="0"/>
            <a:r>
              <a:rPr lang="pt-BR"/>
              <a:t>Manager</a:t>
            </a:r>
            <a:endParaRPr lang="ru-RU"/>
          </a:p>
        </p:txBody>
      </p:sp>
    </p:spTree>
    <p:extLst>
      <p:ext uri="{BB962C8B-B14F-4D97-AF65-F5344CB8AC3E}">
        <p14:creationId xmlns:p14="http://schemas.microsoft.com/office/powerpoint/2010/main" val="170827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06F62EF-F17A-197D-86AA-F574AE753595}"/>
              </a:ext>
            </a:extLst>
          </p:cNvPr>
          <p:cNvGraphicFramePr>
            <a:graphicFrameLocks noChangeAspect="1"/>
          </p:cNvGraphicFramePr>
          <p:nvPr userDrawn="1">
            <p:custDataLst>
              <p:tags r:id="rId1"/>
            </p:custDataLst>
            <p:extLst>
              <p:ext uri="{D42A27DB-BD31-4B8C-83A1-F6EECF244321}">
                <p14:modId xmlns:p14="http://schemas.microsoft.com/office/powerpoint/2010/main" val="401845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2" name="think-cell data - do not delete" hidden="1">
                        <a:extLst>
                          <a:ext uri="{FF2B5EF4-FFF2-40B4-BE49-F238E27FC236}">
                            <a16:creationId xmlns:a16="http://schemas.microsoft.com/office/drawing/2014/main" id="{A06F62EF-F17A-197D-86AA-F574AE7535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ext Placeholder 12">
            <a:extLst>
              <a:ext uri="{FF2B5EF4-FFF2-40B4-BE49-F238E27FC236}">
                <a16:creationId xmlns:a16="http://schemas.microsoft.com/office/drawing/2014/main" id="{2601073C-B6E4-4197-82ED-C6B3CDCC8A90}"/>
              </a:ext>
            </a:extLst>
          </p:cNvPr>
          <p:cNvSpPr>
            <a:spLocks noGrp="1"/>
          </p:cNvSpPr>
          <p:nvPr>
            <p:ph type="body" sz="quarter" idx="12" hasCustomPrompt="1"/>
          </p:nvPr>
        </p:nvSpPr>
        <p:spPr>
          <a:xfrm>
            <a:off x="9578704" y="3796338"/>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Introduction</a:t>
            </a:r>
          </a:p>
        </p:txBody>
      </p:sp>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7871221" y="1207230"/>
            <a:ext cx="8641557"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Contents</a:t>
            </a:r>
            <a:endParaRPr lang="x-none"/>
          </a:p>
        </p:txBody>
      </p:sp>
      <p:sp>
        <p:nvSpPr>
          <p:cNvPr id="17" name="Text Placeholder 11"/>
          <p:cNvSpPr>
            <a:spLocks noGrp="1" noChangeAspect="1"/>
          </p:cNvSpPr>
          <p:nvPr>
            <p:ph type="body" sz="quarter" idx="37" hasCustomPrompt="1"/>
          </p:nvPr>
        </p:nvSpPr>
        <p:spPr>
          <a:xfrm>
            <a:off x="7870825" y="3496688"/>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02</a:t>
            </a:r>
          </a:p>
        </p:txBody>
      </p:sp>
      <p:sp>
        <p:nvSpPr>
          <p:cNvPr id="18" name="Text Placeholder 11"/>
          <p:cNvSpPr>
            <a:spLocks noGrp="1" noChangeAspect="1"/>
          </p:cNvSpPr>
          <p:nvPr>
            <p:ph type="body" sz="quarter" idx="38" hasCustomPrompt="1"/>
          </p:nvPr>
        </p:nvSpPr>
        <p:spPr>
          <a:xfrm>
            <a:off x="7870825" y="5104351"/>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04</a:t>
            </a:r>
          </a:p>
        </p:txBody>
      </p:sp>
      <p:sp>
        <p:nvSpPr>
          <p:cNvPr id="19" name="Text Placeholder 11"/>
          <p:cNvSpPr>
            <a:spLocks noGrp="1" noChangeAspect="1"/>
          </p:cNvSpPr>
          <p:nvPr>
            <p:ph type="body" sz="quarter" idx="39" hasCustomPrompt="1"/>
          </p:nvPr>
        </p:nvSpPr>
        <p:spPr>
          <a:xfrm>
            <a:off x="7870825" y="6712014"/>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28</a:t>
            </a:r>
          </a:p>
        </p:txBody>
      </p:sp>
      <p:sp>
        <p:nvSpPr>
          <p:cNvPr id="20" name="Text Placeholder 11"/>
          <p:cNvSpPr>
            <a:spLocks noGrp="1" noChangeAspect="1"/>
          </p:cNvSpPr>
          <p:nvPr>
            <p:ph type="body" sz="quarter" idx="40" hasCustomPrompt="1"/>
          </p:nvPr>
        </p:nvSpPr>
        <p:spPr>
          <a:xfrm>
            <a:off x="7870825" y="8319677"/>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48</a:t>
            </a:r>
          </a:p>
        </p:txBody>
      </p:sp>
      <p:sp>
        <p:nvSpPr>
          <p:cNvPr id="21" name="Text Placeholder 11"/>
          <p:cNvSpPr>
            <a:spLocks noGrp="1" noChangeAspect="1"/>
          </p:cNvSpPr>
          <p:nvPr>
            <p:ph type="body" sz="quarter" idx="41" hasCustomPrompt="1"/>
          </p:nvPr>
        </p:nvSpPr>
        <p:spPr>
          <a:xfrm>
            <a:off x="7870825" y="9927339"/>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51</a:t>
            </a:r>
          </a:p>
        </p:txBody>
      </p:sp>
      <p:sp>
        <p:nvSpPr>
          <p:cNvPr id="23" name="Text Placeholder 12">
            <a:extLst>
              <a:ext uri="{FF2B5EF4-FFF2-40B4-BE49-F238E27FC236}">
                <a16:creationId xmlns:a16="http://schemas.microsoft.com/office/drawing/2014/main" id="{2601073C-B6E4-4197-82ED-C6B3CDCC8A90}"/>
              </a:ext>
            </a:extLst>
          </p:cNvPr>
          <p:cNvSpPr>
            <a:spLocks noGrp="1"/>
          </p:cNvSpPr>
          <p:nvPr>
            <p:ph type="body" sz="quarter" idx="43" hasCustomPrompt="1"/>
          </p:nvPr>
        </p:nvSpPr>
        <p:spPr>
          <a:xfrm>
            <a:off x="9578704" y="5403488"/>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Stories</a:t>
            </a:r>
          </a:p>
        </p:txBody>
      </p:sp>
      <p:sp>
        <p:nvSpPr>
          <p:cNvPr id="24" name="Text Placeholder 12">
            <a:extLst>
              <a:ext uri="{FF2B5EF4-FFF2-40B4-BE49-F238E27FC236}">
                <a16:creationId xmlns:a16="http://schemas.microsoft.com/office/drawing/2014/main" id="{2601073C-B6E4-4197-82ED-C6B3CDCC8A90}"/>
              </a:ext>
            </a:extLst>
          </p:cNvPr>
          <p:cNvSpPr>
            <a:spLocks noGrp="1"/>
          </p:cNvSpPr>
          <p:nvPr>
            <p:ph type="body" sz="quarter" idx="44" hasCustomPrompt="1"/>
          </p:nvPr>
        </p:nvSpPr>
        <p:spPr>
          <a:xfrm>
            <a:off x="9578704" y="7010638"/>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Infographics</a:t>
            </a:r>
          </a:p>
        </p:txBody>
      </p:sp>
      <p:sp>
        <p:nvSpPr>
          <p:cNvPr id="25" name="Text Placeholder 12">
            <a:extLst>
              <a:ext uri="{FF2B5EF4-FFF2-40B4-BE49-F238E27FC236}">
                <a16:creationId xmlns:a16="http://schemas.microsoft.com/office/drawing/2014/main" id="{2601073C-B6E4-4197-82ED-C6B3CDCC8A90}"/>
              </a:ext>
            </a:extLst>
          </p:cNvPr>
          <p:cNvSpPr>
            <a:spLocks noGrp="1"/>
          </p:cNvSpPr>
          <p:nvPr>
            <p:ph type="body" sz="quarter" idx="45" hasCustomPrompt="1"/>
          </p:nvPr>
        </p:nvSpPr>
        <p:spPr>
          <a:xfrm>
            <a:off x="9578704" y="8617788"/>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Summary</a:t>
            </a:r>
          </a:p>
        </p:txBody>
      </p:sp>
      <p:sp>
        <p:nvSpPr>
          <p:cNvPr id="26" name="Text Placeholder 12">
            <a:extLst>
              <a:ext uri="{FF2B5EF4-FFF2-40B4-BE49-F238E27FC236}">
                <a16:creationId xmlns:a16="http://schemas.microsoft.com/office/drawing/2014/main" id="{2601073C-B6E4-4197-82ED-C6B3CDCC8A90}"/>
              </a:ext>
            </a:extLst>
          </p:cNvPr>
          <p:cNvSpPr>
            <a:spLocks noGrp="1"/>
          </p:cNvSpPr>
          <p:nvPr>
            <p:ph type="body" sz="quarter" idx="46" hasCustomPrompt="1"/>
          </p:nvPr>
        </p:nvSpPr>
        <p:spPr>
          <a:xfrm>
            <a:off x="9578704" y="10224940"/>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Contacts</a:t>
            </a:r>
          </a:p>
        </p:txBody>
      </p:sp>
      <p:sp>
        <p:nvSpPr>
          <p:cNvPr id="28"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15"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1528637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stimonials">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F1BA6EF-E4E7-4CF4-54D2-AB348C254F5D}"/>
              </a:ext>
            </a:extLst>
          </p:cNvPr>
          <p:cNvGraphicFramePr>
            <a:graphicFrameLocks noChangeAspect="1"/>
          </p:cNvGraphicFramePr>
          <p:nvPr userDrawn="1">
            <p:custDataLst>
              <p:tags r:id="rId1"/>
            </p:custDataLst>
            <p:extLst>
              <p:ext uri="{D42A27DB-BD31-4B8C-83A1-F6EECF244321}">
                <p14:modId xmlns:p14="http://schemas.microsoft.com/office/powerpoint/2010/main" val="2325966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1F1BA6EF-E4E7-4CF4-54D2-AB348C254F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latin typeface="Calibri" panose="020F0502020204030204" pitchFamily="34" charset="0"/>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5"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2110582" y="6352905"/>
            <a:ext cx="5760244" cy="2659190"/>
          </a:xfrm>
          <a:prstGeom prst="rect">
            <a:avLst/>
          </a:prstGeom>
        </p:spPr>
        <p:txBody>
          <a:bodyPr wrap="square" lIns="0" tIns="0" rIns="0" bIns="0" anchor="t">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People about us</a:t>
            </a:r>
            <a:endParaRPr lang="x-none"/>
          </a:p>
        </p:txBody>
      </p:sp>
      <p:sp>
        <p:nvSpPr>
          <p:cNvPr id="6" name="Text Placeholder 11"/>
          <p:cNvSpPr>
            <a:spLocks noGrp="1"/>
          </p:cNvSpPr>
          <p:nvPr>
            <p:ph type="body" sz="quarter" idx="47" hasCustomPrompt="1"/>
          </p:nvPr>
        </p:nvSpPr>
        <p:spPr>
          <a:xfrm>
            <a:off x="16925544" y="9406914"/>
            <a:ext cx="4626356" cy="664797"/>
          </a:xfrm>
          <a:prstGeom prst="rect">
            <a:avLst/>
          </a:prstGeom>
        </p:spPr>
        <p:txBody>
          <a:bodyPr wrap="square" lIns="0" tIns="0" rIns="0" bIns="0">
            <a:spAutoFit/>
          </a:bodyPr>
          <a:lstStyle>
            <a:lvl1pPr marL="0" indent="0" algn="l">
              <a:lnSpc>
                <a:spcPct val="90000"/>
              </a:lnSpc>
              <a:spcBef>
                <a:spcPts val="0"/>
              </a:spcBef>
              <a:buNone/>
              <a:defRPr sz="4800" cap="none" baseline="0">
                <a:solidFill>
                  <a:schemeClr val="accent1"/>
                </a:solidFill>
                <a:latin typeface="Georgia" panose="02040502050405020303" pitchFamily="18" charset="0"/>
              </a:defRPr>
            </a:lvl1pPr>
          </a:lstStyle>
          <a:p>
            <a:pPr lvl="0"/>
            <a:r>
              <a:rPr lang="en-US"/>
              <a:t>– John Smith</a:t>
            </a:r>
          </a:p>
        </p:txBody>
      </p:sp>
      <p:sp>
        <p:nvSpPr>
          <p:cNvPr id="7" name="Text Placeholder 5"/>
          <p:cNvSpPr>
            <a:spLocks noGrp="1"/>
          </p:cNvSpPr>
          <p:nvPr>
            <p:ph type="body" sz="quarter" idx="50" hasCustomPrompt="1"/>
          </p:nvPr>
        </p:nvSpPr>
        <p:spPr>
          <a:xfrm>
            <a:off x="15071725" y="6361049"/>
            <a:ext cx="6480175" cy="2659190"/>
          </a:xfrm>
          <a:prstGeom prst="rect">
            <a:avLst/>
          </a:prstGeom>
        </p:spPr>
        <p:txBody>
          <a:bodyPr wrap="square" lIns="0" tIns="0" rIns="0" bIns="0" anchor="t">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Donec sollicitudin mi nulla, sed rutrum erat mollis commodo. Nullam facilisis cursus consequat sed leo.</a:t>
            </a:r>
            <a:endParaRPr lang="ru-RU"/>
          </a:p>
        </p:txBody>
      </p:sp>
      <p:sp>
        <p:nvSpPr>
          <p:cNvPr id="9" name="Text Placeholder">
            <a:extLst>
              <a:ext uri="{FF2B5EF4-FFF2-40B4-BE49-F238E27FC236}">
                <a16:creationId xmlns:a16="http://schemas.microsoft.com/office/drawing/2014/main" id="{4315F245-0E4D-4985-B7FB-261E233A3D6D}"/>
              </a:ext>
            </a:extLst>
          </p:cNvPr>
          <p:cNvSpPr>
            <a:spLocks noGrp="1" noChangeAspect="1"/>
          </p:cNvSpPr>
          <p:nvPr>
            <p:ph type="body" sz="quarter" idx="53" hasCustomPrompt="1"/>
          </p:nvPr>
        </p:nvSpPr>
        <p:spPr>
          <a:xfrm>
            <a:off x="15790863" y="3257550"/>
            <a:ext cx="2160000" cy="2160000"/>
          </a:xfrm>
          <a:prstGeom prst="ellipse">
            <a:avLst/>
          </a:prstGeom>
          <a:solidFill>
            <a:schemeClr val="accent1"/>
          </a:solidFill>
          <a:ln w="25400">
            <a:solidFill>
              <a:schemeClr val="accent1"/>
            </a:solidFill>
          </a:ln>
        </p:spPr>
        <p:txBody>
          <a:bodyPr wrap="square" lIns="180000" tIns="180000" rIns="180000" bIns="180000" anchor="ctr" anchorCtr="0">
            <a:noAutofit/>
          </a:bodyPr>
          <a:lstStyle>
            <a:lvl1pPr marL="0" indent="0" algn="ctr">
              <a:buNone/>
              <a:defRPr sz="60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11" name="Picture Placeholder 2"/>
          <p:cNvSpPr>
            <a:spLocks noGrp="1"/>
          </p:cNvSpPr>
          <p:nvPr>
            <p:ph type="pic" sz="quarter" idx="54"/>
          </p:nvPr>
        </p:nvSpPr>
        <p:spPr>
          <a:xfrm>
            <a:off x="9310688" y="3257550"/>
            <a:ext cx="4319588" cy="9361488"/>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Testimonials</a:t>
            </a:r>
          </a:p>
        </p:txBody>
      </p:sp>
    </p:spTree>
    <p:extLst>
      <p:ext uri="{BB962C8B-B14F-4D97-AF65-F5344CB8AC3E}">
        <p14:creationId xmlns:p14="http://schemas.microsoft.com/office/powerpoint/2010/main" val="1918025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ner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A6D27A8-8F14-7F22-D799-D02D12008FB7}"/>
              </a:ext>
            </a:extLst>
          </p:cNvPr>
          <p:cNvGraphicFramePr>
            <a:graphicFrameLocks noChangeAspect="1"/>
          </p:cNvGraphicFramePr>
          <p:nvPr userDrawn="1">
            <p:custDataLst>
              <p:tags r:id="rId1"/>
            </p:custDataLst>
            <p:extLst>
              <p:ext uri="{D42A27DB-BD31-4B8C-83A1-F6EECF244321}">
                <p14:modId xmlns:p14="http://schemas.microsoft.com/office/powerpoint/2010/main" val="136473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A6D27A8-8F14-7F22-D799-D02D12008F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Our partners</a:t>
            </a:r>
          </a:p>
        </p:txBody>
      </p:sp>
      <p:sp>
        <p:nvSpPr>
          <p:cNvPr id="5" name="Freeform: Shape 25">
            <a:extLst>
              <a:ext uri="{FF2B5EF4-FFF2-40B4-BE49-F238E27FC236}">
                <a16:creationId xmlns:a16="http://schemas.microsoft.com/office/drawing/2014/main" id="{4DCE5C9D-EF0A-495A-ADB0-F0BD2B7367F5}"/>
              </a:ext>
            </a:extLst>
          </p:cNvPr>
          <p:cNvSpPr>
            <a:spLocks noGrp="1"/>
          </p:cNvSpPr>
          <p:nvPr>
            <p:ph type="pic" sz="quarter" idx="29"/>
          </p:nvPr>
        </p:nvSpPr>
        <p:spPr>
          <a:xfrm>
            <a:off x="1750963" y="3978275"/>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6" name="Freeform: Shape 25">
            <a:extLst>
              <a:ext uri="{FF2B5EF4-FFF2-40B4-BE49-F238E27FC236}">
                <a16:creationId xmlns:a16="http://schemas.microsoft.com/office/drawing/2014/main" id="{4DCE5C9D-EF0A-495A-ADB0-F0BD2B7367F5}"/>
              </a:ext>
            </a:extLst>
          </p:cNvPr>
          <p:cNvSpPr>
            <a:spLocks noGrp="1"/>
          </p:cNvSpPr>
          <p:nvPr>
            <p:ph type="pic" sz="quarter" idx="35"/>
          </p:nvPr>
        </p:nvSpPr>
        <p:spPr>
          <a:xfrm>
            <a:off x="7151125" y="3978275"/>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7" name="Freeform: Shape 25">
            <a:extLst>
              <a:ext uri="{FF2B5EF4-FFF2-40B4-BE49-F238E27FC236}">
                <a16:creationId xmlns:a16="http://schemas.microsoft.com/office/drawing/2014/main" id="{4DCE5C9D-EF0A-495A-ADB0-F0BD2B7367F5}"/>
              </a:ext>
            </a:extLst>
          </p:cNvPr>
          <p:cNvSpPr>
            <a:spLocks noGrp="1"/>
          </p:cNvSpPr>
          <p:nvPr>
            <p:ph type="pic" sz="quarter" idx="37"/>
          </p:nvPr>
        </p:nvSpPr>
        <p:spPr>
          <a:xfrm>
            <a:off x="12551287" y="3978275"/>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9" name="Freeform: Shape 25">
            <a:extLst>
              <a:ext uri="{FF2B5EF4-FFF2-40B4-BE49-F238E27FC236}">
                <a16:creationId xmlns:a16="http://schemas.microsoft.com/office/drawing/2014/main" id="{4DCE5C9D-EF0A-495A-ADB0-F0BD2B7367F5}"/>
              </a:ext>
            </a:extLst>
          </p:cNvPr>
          <p:cNvSpPr>
            <a:spLocks noGrp="1"/>
          </p:cNvSpPr>
          <p:nvPr>
            <p:ph type="pic" sz="quarter" idx="39"/>
          </p:nvPr>
        </p:nvSpPr>
        <p:spPr>
          <a:xfrm>
            <a:off x="17951450" y="3978275"/>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11" name="Freeform: Shape 25">
            <a:extLst>
              <a:ext uri="{FF2B5EF4-FFF2-40B4-BE49-F238E27FC236}">
                <a16:creationId xmlns:a16="http://schemas.microsoft.com/office/drawing/2014/main" id="{4DCE5C9D-EF0A-495A-ADB0-F0BD2B7367F5}"/>
              </a:ext>
            </a:extLst>
          </p:cNvPr>
          <p:cNvSpPr>
            <a:spLocks noGrp="1"/>
          </p:cNvSpPr>
          <p:nvPr>
            <p:ph type="pic" sz="quarter" idx="43"/>
          </p:nvPr>
        </p:nvSpPr>
        <p:spPr>
          <a:xfrm>
            <a:off x="1750963" y="7599299"/>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12" name="Freeform: Shape 25">
            <a:extLst>
              <a:ext uri="{FF2B5EF4-FFF2-40B4-BE49-F238E27FC236}">
                <a16:creationId xmlns:a16="http://schemas.microsoft.com/office/drawing/2014/main" id="{4DCE5C9D-EF0A-495A-ADB0-F0BD2B7367F5}"/>
              </a:ext>
            </a:extLst>
          </p:cNvPr>
          <p:cNvSpPr>
            <a:spLocks noGrp="1"/>
          </p:cNvSpPr>
          <p:nvPr>
            <p:ph type="pic" sz="quarter" idx="44"/>
          </p:nvPr>
        </p:nvSpPr>
        <p:spPr>
          <a:xfrm>
            <a:off x="7151125" y="7599299"/>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13" name="Freeform: Shape 25">
            <a:extLst>
              <a:ext uri="{FF2B5EF4-FFF2-40B4-BE49-F238E27FC236}">
                <a16:creationId xmlns:a16="http://schemas.microsoft.com/office/drawing/2014/main" id="{4DCE5C9D-EF0A-495A-ADB0-F0BD2B7367F5}"/>
              </a:ext>
            </a:extLst>
          </p:cNvPr>
          <p:cNvSpPr>
            <a:spLocks noGrp="1"/>
          </p:cNvSpPr>
          <p:nvPr>
            <p:ph type="pic" sz="quarter" idx="45"/>
          </p:nvPr>
        </p:nvSpPr>
        <p:spPr>
          <a:xfrm>
            <a:off x="12551287" y="7599299"/>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14" name="Freeform: Shape 25">
            <a:extLst>
              <a:ext uri="{FF2B5EF4-FFF2-40B4-BE49-F238E27FC236}">
                <a16:creationId xmlns:a16="http://schemas.microsoft.com/office/drawing/2014/main" id="{4DCE5C9D-EF0A-495A-ADB0-F0BD2B7367F5}"/>
              </a:ext>
            </a:extLst>
          </p:cNvPr>
          <p:cNvSpPr>
            <a:spLocks noGrp="1"/>
          </p:cNvSpPr>
          <p:nvPr>
            <p:ph type="pic" sz="quarter" idx="46"/>
          </p:nvPr>
        </p:nvSpPr>
        <p:spPr>
          <a:xfrm>
            <a:off x="17951450" y="7599299"/>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Tree>
    <p:extLst>
      <p:ext uri="{BB962C8B-B14F-4D97-AF65-F5344CB8AC3E}">
        <p14:creationId xmlns:p14="http://schemas.microsoft.com/office/powerpoint/2010/main" val="480709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77C6425-369D-82BA-75F8-71F57577EAE0}"/>
              </a:ext>
            </a:extLst>
          </p:cNvPr>
          <p:cNvGraphicFramePr>
            <a:graphicFrameLocks noChangeAspect="1"/>
          </p:cNvGraphicFramePr>
          <p:nvPr userDrawn="1">
            <p:custDataLst>
              <p:tags r:id="rId1"/>
            </p:custDataLst>
            <p:extLst>
              <p:ext uri="{D42A27DB-BD31-4B8C-83A1-F6EECF244321}">
                <p14:modId xmlns:p14="http://schemas.microsoft.com/office/powerpoint/2010/main" val="1893097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377C6425-369D-82BA-75F8-71F57577EA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bg1"/>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bg1"/>
                </a:solidFill>
                <a:latin typeface="Georgia" panose="02040502050405020303" pitchFamily="18" charset="0"/>
              </a:defRPr>
            </a:lvl1pPr>
          </a:lstStyle>
          <a:p>
            <a:pPr lvl="0"/>
            <a:r>
              <a:rPr lang="en-US"/>
              <a:t>Quotation</a:t>
            </a:r>
          </a:p>
        </p:txBody>
      </p:sp>
      <p:sp>
        <p:nvSpPr>
          <p:cNvPr id="5"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7150100" y="6499725"/>
            <a:ext cx="11522075" cy="2769989"/>
          </a:xfrm>
          <a:prstGeom prst="rect">
            <a:avLst/>
          </a:prstGeom>
        </p:spPr>
        <p:txBody>
          <a:bodyPr wrap="square" lIns="0" tIns="0" rIns="0" bIns="0">
            <a:spAutoFit/>
          </a:bodyPr>
          <a:lstStyle>
            <a:lvl1pPr marL="0" indent="0" algn="l">
              <a:lnSpc>
                <a:spcPct val="100000"/>
              </a:lnSpc>
              <a:spcBef>
                <a:spcPts val="0"/>
              </a:spcBef>
              <a:buNone/>
              <a:defRPr sz="6000" cap="none" baseline="0">
                <a:solidFill>
                  <a:schemeClr val="bg1"/>
                </a:solidFill>
                <a:latin typeface="Calibri" panose="020F0502020204030204" pitchFamily="34" charset="0"/>
              </a:defRPr>
            </a:lvl1pPr>
          </a:lstStyle>
          <a:p>
            <a:pPr lvl="0"/>
            <a:r>
              <a:rPr lang="en-US"/>
              <a:t>If your life has become a big mess, take time to relax and relieve some stress</a:t>
            </a:r>
            <a:endParaRPr lang="ru-RU"/>
          </a:p>
        </p:txBody>
      </p:sp>
      <p:sp>
        <p:nvSpPr>
          <p:cNvPr id="6" name="Text Placeholder">
            <a:extLst>
              <a:ext uri="{FF2B5EF4-FFF2-40B4-BE49-F238E27FC236}">
                <a16:creationId xmlns:a16="http://schemas.microsoft.com/office/drawing/2014/main" id="{4315F245-0E4D-4985-B7FB-261E233A3D6D}"/>
              </a:ext>
            </a:extLst>
          </p:cNvPr>
          <p:cNvSpPr>
            <a:spLocks noGrp="1" noChangeAspect="1"/>
          </p:cNvSpPr>
          <p:nvPr>
            <p:ph type="body" sz="quarter" idx="53" hasCustomPrompt="1"/>
          </p:nvPr>
        </p:nvSpPr>
        <p:spPr>
          <a:xfrm>
            <a:off x="11111206" y="3978275"/>
            <a:ext cx="2160000" cy="2160000"/>
          </a:xfrm>
          <a:prstGeom prst="ellipse">
            <a:avLst/>
          </a:prstGeom>
          <a:solidFill>
            <a:schemeClr val="bg2"/>
          </a:solidFill>
          <a:ln w="25400">
            <a:noFill/>
          </a:ln>
        </p:spPr>
        <p:txBody>
          <a:bodyPr wrap="square" lIns="180000" tIns="180000" rIns="180000" bIns="180000" anchor="ctr" anchorCtr="0">
            <a:noAutofit/>
          </a:bodyPr>
          <a:lstStyle>
            <a:lvl1pPr marL="0" indent="0" algn="ctr">
              <a:buNone/>
              <a:defRPr sz="60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Tree>
    <p:extLst>
      <p:ext uri="{BB962C8B-B14F-4D97-AF65-F5344CB8AC3E}">
        <p14:creationId xmlns:p14="http://schemas.microsoft.com/office/powerpoint/2010/main" val="329145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with 2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A00BE21-D66C-B2F9-28C2-1C1FEDE08245}"/>
              </a:ext>
            </a:extLst>
          </p:cNvPr>
          <p:cNvGraphicFramePr>
            <a:graphicFrameLocks noChangeAspect="1"/>
          </p:cNvGraphicFramePr>
          <p:nvPr userDrawn="1">
            <p:custDataLst>
              <p:tags r:id="rId1"/>
            </p:custDataLst>
            <p:extLst>
              <p:ext uri="{D42A27DB-BD31-4B8C-83A1-F6EECF244321}">
                <p14:modId xmlns:p14="http://schemas.microsoft.com/office/powerpoint/2010/main" val="2626245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2A00BE21-D66C-B2F9-28C2-1C1FEDE082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Picture Placeholder 2"/>
          <p:cNvSpPr>
            <a:spLocks noGrp="1"/>
          </p:cNvSpPr>
          <p:nvPr>
            <p:ph type="pic" sz="quarter" idx="43"/>
          </p:nvPr>
        </p:nvSpPr>
        <p:spPr>
          <a:xfrm>
            <a:off x="14351001" y="0"/>
            <a:ext cx="10062312" cy="1371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0649" y="4697413"/>
            <a:ext cx="6480175"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Gallery</a:t>
            </a:r>
          </a:p>
        </p:txBody>
      </p:sp>
      <p:sp>
        <p:nvSpPr>
          <p:cNvPr id="15" name="Text Placeholder 16"/>
          <p:cNvSpPr>
            <a:spLocks noGrp="1"/>
          </p:cNvSpPr>
          <p:nvPr>
            <p:ph type="body" sz="quarter" idx="55" hasCustomPrompt="1"/>
          </p:nvPr>
        </p:nvSpPr>
        <p:spPr>
          <a:xfrm>
            <a:off x="1389060" y="6359398"/>
            <a:ext cx="6481763"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Aliquam</a:t>
            </a:r>
            <a:r>
              <a:rPr lang="en-US"/>
              <a:t> </a:t>
            </a:r>
            <a:r>
              <a:rPr lang="en-US" err="1"/>
              <a:t>porttitor</a:t>
            </a:r>
            <a:r>
              <a:rPr lang="en-US"/>
              <a:t> </a:t>
            </a:r>
            <a:r>
              <a:rPr lang="en-US" err="1"/>
              <a:t>nunc</a:t>
            </a:r>
            <a:r>
              <a:rPr lang="en-US"/>
              <a:t> id ipsum </a:t>
            </a:r>
            <a:r>
              <a:rPr lang="en-US" err="1"/>
              <a:t>ultricies</a:t>
            </a:r>
            <a:r>
              <a:rPr lang="en-US"/>
              <a:t> </a:t>
            </a:r>
            <a:r>
              <a:rPr lang="en-US" err="1"/>
              <a:t>euismod</a:t>
            </a:r>
            <a:r>
              <a:rPr lang="en-US"/>
              <a:t>. </a:t>
            </a:r>
            <a:br>
              <a:rPr lang="en-US"/>
            </a:br>
            <a:r>
              <a:rPr lang="en-US" err="1"/>
              <a:t>Cras</a:t>
            </a:r>
            <a:r>
              <a:rPr lang="en-US"/>
              <a:t> </a:t>
            </a:r>
            <a:r>
              <a:rPr lang="en-US" err="1"/>
              <a:t>quis</a:t>
            </a:r>
            <a:r>
              <a:rPr lang="en-US"/>
              <a:t> </a:t>
            </a:r>
            <a:r>
              <a:rPr lang="en-US" err="1"/>
              <a:t>arcu</a:t>
            </a:r>
            <a:r>
              <a:rPr lang="en-US"/>
              <a:t> </a:t>
            </a:r>
            <a:r>
              <a:rPr lang="en-US" err="1"/>
              <a:t>sapien</a:t>
            </a:r>
            <a:r>
              <a:rPr lang="en-US"/>
              <a:t>.</a:t>
            </a:r>
          </a:p>
        </p:txBody>
      </p:sp>
      <p:sp>
        <p:nvSpPr>
          <p:cNvPr id="18" name="Picture Placeholder 2"/>
          <p:cNvSpPr>
            <a:spLocks noGrp="1"/>
          </p:cNvSpPr>
          <p:nvPr>
            <p:ph type="pic" sz="quarter" idx="53"/>
          </p:nvPr>
        </p:nvSpPr>
        <p:spPr>
          <a:xfrm>
            <a:off x="8591550" y="0"/>
            <a:ext cx="5399863" cy="13715999"/>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4282066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with 3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AE82867-7331-C689-A804-BEF502B00C17}"/>
              </a:ext>
            </a:extLst>
          </p:cNvPr>
          <p:cNvGraphicFramePr>
            <a:graphicFrameLocks noChangeAspect="1"/>
          </p:cNvGraphicFramePr>
          <p:nvPr userDrawn="1">
            <p:custDataLst>
              <p:tags r:id="rId1"/>
            </p:custDataLst>
            <p:extLst>
              <p:ext uri="{D42A27DB-BD31-4B8C-83A1-F6EECF244321}">
                <p14:modId xmlns:p14="http://schemas.microsoft.com/office/powerpoint/2010/main" val="4178842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AE82867-7331-C689-A804-BEF502B00C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57"/>
          </p:nvPr>
        </p:nvSpPr>
        <p:spPr>
          <a:xfrm>
            <a:off x="0" y="6858000"/>
            <a:ext cx="8231963" cy="6858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1" name="Picture Placeholder 2"/>
          <p:cNvSpPr>
            <a:spLocks noGrp="1"/>
          </p:cNvSpPr>
          <p:nvPr>
            <p:ph type="pic" sz="quarter" idx="58"/>
          </p:nvPr>
        </p:nvSpPr>
        <p:spPr>
          <a:xfrm>
            <a:off x="14351000" y="0"/>
            <a:ext cx="10031413" cy="6858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2" name="Picture Placeholder 2"/>
          <p:cNvSpPr>
            <a:spLocks noGrp="1"/>
          </p:cNvSpPr>
          <p:nvPr>
            <p:ph type="pic" sz="quarter" idx="53"/>
          </p:nvPr>
        </p:nvSpPr>
        <p:spPr>
          <a:xfrm>
            <a:off x="8591550" y="0"/>
            <a:ext cx="5399863" cy="13715999"/>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2240" y="3978275"/>
            <a:ext cx="6478586"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Talk it out</a:t>
            </a:r>
          </a:p>
        </p:txBody>
      </p:sp>
      <p:sp>
        <p:nvSpPr>
          <p:cNvPr id="15" name="Text Placeholder 16"/>
          <p:cNvSpPr>
            <a:spLocks noGrp="1"/>
          </p:cNvSpPr>
          <p:nvPr>
            <p:ph type="body" sz="quarter" idx="55" hasCustomPrompt="1"/>
          </p:nvPr>
        </p:nvSpPr>
        <p:spPr>
          <a:xfrm>
            <a:off x="16511588" y="8320406"/>
            <a:ext cx="5378212"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Aenean</a:t>
            </a:r>
            <a:r>
              <a:rPr lang="en-US"/>
              <a:t> </a:t>
            </a:r>
            <a:r>
              <a:rPr lang="en-US" err="1"/>
              <a:t>tincidunt</a:t>
            </a:r>
            <a:r>
              <a:rPr lang="en-US"/>
              <a:t> lacus et dolor </a:t>
            </a:r>
            <a:r>
              <a:rPr lang="en-US" err="1"/>
              <a:t>ullamcorper</a:t>
            </a:r>
            <a:r>
              <a:rPr lang="en-US"/>
              <a:t>, </a:t>
            </a:r>
            <a:r>
              <a:rPr lang="en-US" err="1"/>
              <a:t>eget</a:t>
            </a:r>
            <a:r>
              <a:rPr lang="en-US"/>
              <a:t> </a:t>
            </a:r>
            <a:br>
              <a:rPr lang="en-US"/>
            </a:br>
            <a:r>
              <a:rPr lang="en-US" err="1"/>
              <a:t>mattis</a:t>
            </a:r>
            <a:r>
              <a:rPr lang="en-US"/>
              <a:t> </a:t>
            </a:r>
            <a:r>
              <a:rPr lang="en-US" err="1"/>
              <a:t>lectus</a:t>
            </a:r>
            <a:r>
              <a:rPr lang="en-US"/>
              <a:t> </a:t>
            </a:r>
            <a:r>
              <a:rPr lang="en-US" err="1"/>
              <a:t>facilisis</a:t>
            </a:r>
            <a:r>
              <a:rPr lang="en-US"/>
              <a:t>.</a:t>
            </a:r>
          </a:p>
        </p:txBody>
      </p:sp>
    </p:spTree>
    <p:extLst>
      <p:ext uri="{BB962C8B-B14F-4D97-AF65-F5344CB8AC3E}">
        <p14:creationId xmlns:p14="http://schemas.microsoft.com/office/powerpoint/2010/main" val="1011006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with 4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1B395AA-3502-0E16-040A-777E67091772}"/>
              </a:ext>
            </a:extLst>
          </p:cNvPr>
          <p:cNvGraphicFramePr>
            <a:graphicFrameLocks noChangeAspect="1"/>
          </p:cNvGraphicFramePr>
          <p:nvPr userDrawn="1">
            <p:custDataLst>
              <p:tags r:id="rId1"/>
            </p:custDataLst>
            <p:extLst>
              <p:ext uri="{D42A27DB-BD31-4B8C-83A1-F6EECF244321}">
                <p14:modId xmlns:p14="http://schemas.microsoft.com/office/powerpoint/2010/main" val="3594230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1B395AA-3502-0E16-040A-777E670917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Picture Placeholder 2"/>
          <p:cNvSpPr>
            <a:spLocks noGrp="1"/>
          </p:cNvSpPr>
          <p:nvPr>
            <p:ph type="pic" sz="quarter" idx="58"/>
          </p:nvPr>
        </p:nvSpPr>
        <p:spPr>
          <a:xfrm>
            <a:off x="1" y="7020000"/>
            <a:ext cx="24382412"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3" name="Picture Placeholder 2"/>
          <p:cNvSpPr>
            <a:spLocks noGrp="1"/>
          </p:cNvSpPr>
          <p:nvPr>
            <p:ph type="pic" sz="quarter" idx="53"/>
          </p:nvPr>
        </p:nvSpPr>
        <p:spPr>
          <a:xfrm>
            <a:off x="8591550" y="1"/>
            <a:ext cx="5399863"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7" name="Picture Placeholder 2"/>
          <p:cNvSpPr>
            <a:spLocks noGrp="1"/>
          </p:cNvSpPr>
          <p:nvPr>
            <p:ph type="pic" sz="quarter" idx="60"/>
          </p:nvPr>
        </p:nvSpPr>
        <p:spPr>
          <a:xfrm>
            <a:off x="18982550" y="1"/>
            <a:ext cx="5399863"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0651" y="3250456"/>
            <a:ext cx="6480175" cy="2659190"/>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Therapy helps</a:t>
            </a:r>
          </a:p>
        </p:txBody>
      </p:sp>
      <p:sp>
        <p:nvSpPr>
          <p:cNvPr id="18" name="Picture Placeholder 2"/>
          <p:cNvSpPr>
            <a:spLocks noGrp="1"/>
          </p:cNvSpPr>
          <p:nvPr>
            <p:ph type="pic" sz="quarter" idx="61"/>
          </p:nvPr>
        </p:nvSpPr>
        <p:spPr>
          <a:xfrm>
            <a:off x="14351000" y="1"/>
            <a:ext cx="4321175"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873554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with 5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43D6E83-1CFC-F5A7-3B32-80888AC06CE8}"/>
              </a:ext>
            </a:extLst>
          </p:cNvPr>
          <p:cNvGraphicFramePr>
            <a:graphicFrameLocks noChangeAspect="1"/>
          </p:cNvGraphicFramePr>
          <p:nvPr userDrawn="1">
            <p:custDataLst>
              <p:tags r:id="rId1"/>
            </p:custDataLst>
            <p:extLst>
              <p:ext uri="{D42A27DB-BD31-4B8C-83A1-F6EECF244321}">
                <p14:modId xmlns:p14="http://schemas.microsoft.com/office/powerpoint/2010/main" val="1570531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B43D6E83-1CFC-F5A7-3B32-80888AC06C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62"/>
          </p:nvPr>
        </p:nvSpPr>
        <p:spPr>
          <a:xfrm>
            <a:off x="14351000" y="7020000"/>
            <a:ext cx="10031413"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1" name="Picture Placeholder 2"/>
          <p:cNvSpPr>
            <a:spLocks noGrp="1"/>
          </p:cNvSpPr>
          <p:nvPr>
            <p:ph type="pic" sz="quarter" idx="58"/>
          </p:nvPr>
        </p:nvSpPr>
        <p:spPr>
          <a:xfrm>
            <a:off x="1" y="7020000"/>
            <a:ext cx="8231962"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3" name="Picture Placeholder 2"/>
          <p:cNvSpPr>
            <a:spLocks noGrp="1"/>
          </p:cNvSpPr>
          <p:nvPr>
            <p:ph type="pic" sz="quarter" idx="53"/>
          </p:nvPr>
        </p:nvSpPr>
        <p:spPr>
          <a:xfrm>
            <a:off x="8591550" y="0"/>
            <a:ext cx="5399863" cy="13715999"/>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7" name="Picture Placeholder 2"/>
          <p:cNvSpPr>
            <a:spLocks noGrp="1"/>
          </p:cNvSpPr>
          <p:nvPr>
            <p:ph type="pic" sz="quarter" idx="60"/>
          </p:nvPr>
        </p:nvSpPr>
        <p:spPr>
          <a:xfrm>
            <a:off x="18982550" y="1"/>
            <a:ext cx="5399863"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8" name="Picture Placeholder 2"/>
          <p:cNvSpPr>
            <a:spLocks noGrp="1"/>
          </p:cNvSpPr>
          <p:nvPr>
            <p:ph type="pic" sz="quarter" idx="61"/>
          </p:nvPr>
        </p:nvSpPr>
        <p:spPr>
          <a:xfrm>
            <a:off x="14351000" y="1"/>
            <a:ext cx="4321175"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0652" y="3250456"/>
            <a:ext cx="6480174" cy="2659190"/>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Beat your anxiety</a:t>
            </a:r>
          </a:p>
        </p:txBody>
      </p:sp>
    </p:spTree>
    <p:extLst>
      <p:ext uri="{BB962C8B-B14F-4D97-AF65-F5344CB8AC3E}">
        <p14:creationId xmlns:p14="http://schemas.microsoft.com/office/powerpoint/2010/main" val="1226983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gres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9FF82F5-BECB-B90B-DB70-ABF03FD89C7F}"/>
              </a:ext>
            </a:extLst>
          </p:cNvPr>
          <p:cNvGraphicFramePr>
            <a:graphicFrameLocks noChangeAspect="1"/>
          </p:cNvGraphicFramePr>
          <p:nvPr userDrawn="1">
            <p:custDataLst>
              <p:tags r:id="rId1"/>
            </p:custDataLst>
            <p:extLst>
              <p:ext uri="{D42A27DB-BD31-4B8C-83A1-F6EECF244321}">
                <p14:modId xmlns:p14="http://schemas.microsoft.com/office/powerpoint/2010/main" val="945586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9FF82F5-BECB-B90B-DB70-ABF03FD89C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Progress</a:t>
            </a:r>
          </a:p>
        </p:txBody>
      </p:sp>
      <p:sp>
        <p:nvSpPr>
          <p:cNvPr id="16" name="Text Placeholder 5"/>
          <p:cNvSpPr>
            <a:spLocks noGrp="1"/>
          </p:cNvSpPr>
          <p:nvPr>
            <p:ph type="body" sz="quarter" idx="38" hasCustomPrompt="1"/>
          </p:nvPr>
        </p:nvSpPr>
        <p:spPr>
          <a:xfrm>
            <a:off x="3549650" y="7607300"/>
            <a:ext cx="17283113" cy="1329595"/>
          </a:xfrm>
          <a:prstGeom prst="rect">
            <a:avLst/>
          </a:prstGeom>
        </p:spPr>
        <p:txBody>
          <a:bodyPr wrap="square" lIns="0" tIns="0" rIns="0" bIns="0">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Integer augue leo, pharetra non ultrices nec, interdum vitae felis. </a:t>
            </a:r>
            <a:br>
              <a:rPr lang="pt-BR"/>
            </a:br>
            <a:r>
              <a:rPr lang="pt-BR"/>
              <a:t>Sed posuere hendrerit lacinia. Pellentesque malesuada condimentum.</a:t>
            </a:r>
            <a:endParaRPr lang="ru-RU"/>
          </a:p>
        </p:txBody>
      </p:sp>
    </p:spTree>
    <p:extLst>
      <p:ext uri="{BB962C8B-B14F-4D97-AF65-F5344CB8AC3E}">
        <p14:creationId xmlns:p14="http://schemas.microsoft.com/office/powerpoint/2010/main" val="1869719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atio">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C219882-E00B-2EB8-814E-CCEFD713AEFD}"/>
              </a:ext>
            </a:extLst>
          </p:cNvPr>
          <p:cNvGraphicFramePr>
            <a:graphicFrameLocks noChangeAspect="1"/>
          </p:cNvGraphicFramePr>
          <p:nvPr userDrawn="1">
            <p:custDataLst>
              <p:tags r:id="rId1"/>
            </p:custDataLst>
            <p:extLst>
              <p:ext uri="{D42A27DB-BD31-4B8C-83A1-F6EECF244321}">
                <p14:modId xmlns:p14="http://schemas.microsoft.com/office/powerpoint/2010/main" val="17580000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CC219882-E00B-2EB8-814E-CCEFD713AE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Ratio</a:t>
            </a:r>
          </a:p>
        </p:txBody>
      </p:sp>
      <p:sp>
        <p:nvSpPr>
          <p:cNvPr id="6" name="Text Placeholder 5"/>
          <p:cNvSpPr>
            <a:spLocks noGrp="1"/>
          </p:cNvSpPr>
          <p:nvPr>
            <p:ph type="body" sz="quarter" idx="38" hasCustomPrompt="1"/>
          </p:nvPr>
        </p:nvSpPr>
        <p:spPr>
          <a:xfrm>
            <a:off x="2831307" y="7561733"/>
            <a:ext cx="7200900"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Duis sit amet bibendum nunc. Praesent viverra turpis venenatis tellus faucibus.</a:t>
            </a:r>
            <a:endParaRPr lang="ru-RU"/>
          </a:p>
        </p:txBody>
      </p:sp>
      <p:sp>
        <p:nvSpPr>
          <p:cNvPr id="7" name="Text Placeholder 5"/>
          <p:cNvSpPr>
            <a:spLocks noGrp="1"/>
          </p:cNvSpPr>
          <p:nvPr>
            <p:ph type="body" sz="quarter" idx="39" hasCustomPrompt="1"/>
          </p:nvPr>
        </p:nvSpPr>
        <p:spPr>
          <a:xfrm>
            <a:off x="14351000" y="7561733"/>
            <a:ext cx="7200900"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Curabitur posuere quis ipsum nec aliquet. Donec quis nisi, sed malesuada felis.</a:t>
            </a:r>
            <a:endParaRPr lang="ru-RU"/>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40" hasCustomPrompt="1"/>
          </p:nvPr>
        </p:nvSpPr>
        <p:spPr>
          <a:xfrm>
            <a:off x="2831306" y="3978275"/>
            <a:ext cx="7919243" cy="2936188"/>
          </a:xfrm>
          <a:prstGeom prst="rect">
            <a:avLst/>
          </a:prstGeom>
        </p:spPr>
        <p:txBody>
          <a:bodyPr wrap="square" lIns="0" tIns="0" rIns="0" bIns="0">
            <a:spAutoFit/>
          </a:bodyPr>
          <a:lstStyle>
            <a:lvl1pPr marL="0" indent="0" algn="l">
              <a:spcBef>
                <a:spcPts val="0"/>
              </a:spcBef>
              <a:buNone/>
              <a:defRPr sz="21200">
                <a:solidFill>
                  <a:schemeClr val="accent1"/>
                </a:solidFill>
                <a:latin typeface="Georgia" panose="02040502050405020303" pitchFamily="18" charset="0"/>
              </a:defRPr>
            </a:lvl1pPr>
          </a:lstStyle>
          <a:p>
            <a:pPr lvl="0"/>
            <a:r>
              <a:rPr lang="en-US"/>
              <a:t>75%</a:t>
            </a:r>
            <a:endParaRPr lang="x-none"/>
          </a:p>
        </p:txBody>
      </p:sp>
      <p:sp>
        <p:nvSpPr>
          <p:cNvPr id="11" name="Text Placeholder 10">
            <a:extLst>
              <a:ext uri="{FF2B5EF4-FFF2-40B4-BE49-F238E27FC236}">
                <a16:creationId xmlns:a16="http://schemas.microsoft.com/office/drawing/2014/main" id="{B440AA18-6D34-4CAE-AD24-F0C33AD3AC13}"/>
              </a:ext>
            </a:extLst>
          </p:cNvPr>
          <p:cNvSpPr>
            <a:spLocks noGrp="1"/>
          </p:cNvSpPr>
          <p:nvPr>
            <p:ph type="body" sz="quarter" idx="41" hasCustomPrompt="1"/>
          </p:nvPr>
        </p:nvSpPr>
        <p:spPr>
          <a:xfrm>
            <a:off x="14350205" y="3978275"/>
            <a:ext cx="7922420" cy="2936188"/>
          </a:xfrm>
          <a:prstGeom prst="rect">
            <a:avLst/>
          </a:prstGeom>
        </p:spPr>
        <p:txBody>
          <a:bodyPr wrap="square" lIns="0" tIns="0" rIns="0" bIns="0">
            <a:spAutoFit/>
          </a:bodyPr>
          <a:lstStyle>
            <a:lvl1pPr marL="0" indent="0" algn="l">
              <a:spcBef>
                <a:spcPts val="0"/>
              </a:spcBef>
              <a:buNone/>
              <a:defRPr sz="21200">
                <a:solidFill>
                  <a:schemeClr val="accent1"/>
                </a:solidFill>
                <a:latin typeface="Georgia" panose="02040502050405020303" pitchFamily="18" charset="0"/>
              </a:defRPr>
            </a:lvl1pPr>
          </a:lstStyle>
          <a:p>
            <a:pPr lvl="0"/>
            <a:r>
              <a:rPr lang="en-US"/>
              <a:t>25%</a:t>
            </a:r>
            <a:endParaRPr lang="x-none"/>
          </a:p>
        </p:txBody>
      </p:sp>
    </p:spTree>
    <p:extLst>
      <p:ext uri="{BB962C8B-B14F-4D97-AF65-F5344CB8AC3E}">
        <p14:creationId xmlns:p14="http://schemas.microsoft.com/office/powerpoint/2010/main" val="4220473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eric information">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60844F0-E852-9863-2966-4A37BC516A01}"/>
              </a:ext>
            </a:extLst>
          </p:cNvPr>
          <p:cNvGraphicFramePr>
            <a:graphicFrameLocks noChangeAspect="1"/>
          </p:cNvGraphicFramePr>
          <p:nvPr userDrawn="1">
            <p:custDataLst>
              <p:tags r:id="rId1"/>
            </p:custDataLst>
            <p:extLst>
              <p:ext uri="{D42A27DB-BD31-4B8C-83A1-F6EECF244321}">
                <p14:modId xmlns:p14="http://schemas.microsoft.com/office/powerpoint/2010/main" val="678014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60844F0-E852-9863-2966-4A37BC516A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a:xfrm>
            <a:off x="0" y="8532000"/>
            <a:ext cx="24382413" cy="51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Big data</a:t>
            </a:r>
          </a:p>
        </p:txBody>
      </p:sp>
      <p:sp>
        <p:nvSpPr>
          <p:cNvPr id="12" name="Text Placeholder 5"/>
          <p:cNvSpPr>
            <a:spLocks noGrp="1"/>
          </p:cNvSpPr>
          <p:nvPr>
            <p:ph type="body" sz="quarter" idx="38" hasCustomPrompt="1"/>
          </p:nvPr>
        </p:nvSpPr>
        <p:spPr>
          <a:xfrm>
            <a:off x="6430962" y="8992109"/>
            <a:ext cx="12241213"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Cras at metus nec lectus vehicula convallis pharetra vitae elit. Vestibulum quis ex quis mi gravida vehicula. Aliquam condimentum egestas mi at facilisis.</a:t>
            </a:r>
            <a:endParaRPr lang="ru-RU"/>
          </a:p>
        </p:txBody>
      </p:sp>
      <p:sp>
        <p:nvSpPr>
          <p:cNvPr id="13" name="Text Placeholder 10">
            <a:extLst>
              <a:ext uri="{FF2B5EF4-FFF2-40B4-BE49-F238E27FC236}">
                <a16:creationId xmlns:a16="http://schemas.microsoft.com/office/drawing/2014/main" id="{B440AA18-6D34-4CAE-AD24-F0C33AD3AC13}"/>
              </a:ext>
            </a:extLst>
          </p:cNvPr>
          <p:cNvSpPr>
            <a:spLocks noGrp="1"/>
          </p:cNvSpPr>
          <p:nvPr>
            <p:ph type="body" sz="quarter" idx="40" hasCustomPrompt="1"/>
          </p:nvPr>
        </p:nvSpPr>
        <p:spPr>
          <a:xfrm>
            <a:off x="4991099" y="3255899"/>
            <a:ext cx="15120937" cy="5041900"/>
          </a:xfrm>
          <a:prstGeom prst="rect">
            <a:avLst/>
          </a:prstGeom>
        </p:spPr>
        <p:txBody>
          <a:bodyPr wrap="square" lIns="0" tIns="0" rIns="0" bIns="0" anchor="ctr">
            <a:normAutofit/>
          </a:bodyPr>
          <a:lstStyle>
            <a:lvl1pPr marL="0" indent="0" algn="ctr">
              <a:spcBef>
                <a:spcPts val="0"/>
              </a:spcBef>
              <a:buNone/>
              <a:defRPr sz="36000">
                <a:solidFill>
                  <a:schemeClr val="accent1"/>
                </a:solidFill>
                <a:latin typeface="Georgia" panose="02040502050405020303" pitchFamily="18" charset="0"/>
              </a:defRPr>
            </a:lvl1pPr>
          </a:lstStyle>
          <a:p>
            <a:pPr lvl="0"/>
            <a:r>
              <a:rPr lang="en-US"/>
              <a:t>150M</a:t>
            </a:r>
            <a:endParaRPr lang="x-none"/>
          </a:p>
        </p:txBody>
      </p:sp>
    </p:spTree>
    <p:extLst>
      <p:ext uri="{BB962C8B-B14F-4D97-AF65-F5344CB8AC3E}">
        <p14:creationId xmlns:p14="http://schemas.microsoft.com/office/powerpoint/2010/main" val="290149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2788C75-67E8-3776-A8E3-401837A3EA40}"/>
              </a:ext>
            </a:extLst>
          </p:cNvPr>
          <p:cNvGraphicFramePr>
            <a:graphicFrameLocks noChangeAspect="1"/>
          </p:cNvGraphicFramePr>
          <p:nvPr userDrawn="1">
            <p:custDataLst>
              <p:tags r:id="rId1"/>
            </p:custDataLst>
            <p:extLst>
              <p:ext uri="{D42A27DB-BD31-4B8C-83A1-F6EECF244321}">
                <p14:modId xmlns:p14="http://schemas.microsoft.com/office/powerpoint/2010/main" val="1012205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2788C75-67E8-3776-A8E3-401837A3EA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Our events</a:t>
            </a:r>
          </a:p>
        </p:txBody>
      </p:sp>
      <p:sp>
        <p:nvSpPr>
          <p:cNvPr id="14" name="Text Placeholder 12">
            <a:extLst>
              <a:ext uri="{FF2B5EF4-FFF2-40B4-BE49-F238E27FC236}">
                <a16:creationId xmlns:a16="http://schemas.microsoft.com/office/drawing/2014/main" id="{D37A3499-F6C1-47FF-B432-4E71FB14D6EC}"/>
              </a:ext>
            </a:extLst>
          </p:cNvPr>
          <p:cNvSpPr>
            <a:spLocks noGrp="1"/>
          </p:cNvSpPr>
          <p:nvPr>
            <p:ph type="body" sz="quarter" idx="12" hasCustomPrompt="1"/>
          </p:nvPr>
        </p:nvSpPr>
        <p:spPr>
          <a:xfrm>
            <a:off x="2110408" y="3980541"/>
            <a:ext cx="3600000" cy="3600000"/>
          </a:xfrm>
          <a:prstGeom prst="ellipse">
            <a:avLst/>
          </a:prstGeom>
          <a:noFill/>
          <a:ln w="25400">
            <a:solidFill>
              <a:schemeClr val="accent1"/>
            </a:solidFill>
          </a:ln>
        </p:spPr>
        <p:txBody>
          <a:bodyPr wrap="square" lIns="0" tIns="0" rIns="0" bIns="0" anchor="ctr">
            <a:normAutofit/>
          </a:bodyPr>
          <a:lstStyle>
            <a:lvl1pPr marL="0" indent="0" algn="ctr">
              <a:lnSpc>
                <a:spcPct val="90000"/>
              </a:lnSpc>
              <a:spcBef>
                <a:spcPts val="0"/>
              </a:spcBef>
              <a:buNone/>
              <a:defRPr sz="8000" baseline="0">
                <a:solidFill>
                  <a:schemeClr val="accent1"/>
                </a:solidFill>
                <a:latin typeface="Calibri" panose="020F0502020204030204" pitchFamily="34" charset="0"/>
              </a:defRPr>
            </a:lvl1pPr>
          </a:lstStyle>
          <a:p>
            <a:pPr lvl="0"/>
            <a:r>
              <a:rPr lang="en-US" dirty="0"/>
              <a:t> </a:t>
            </a:r>
            <a:endParaRPr lang="x-none" dirty="0"/>
          </a:p>
        </p:txBody>
      </p:sp>
      <p:sp>
        <p:nvSpPr>
          <p:cNvPr id="27" name="Text Placeholder 16"/>
          <p:cNvSpPr>
            <a:spLocks noGrp="1"/>
          </p:cNvSpPr>
          <p:nvPr>
            <p:ph type="body" sz="quarter" idx="44" hasCustomPrompt="1"/>
          </p:nvPr>
        </p:nvSpPr>
        <p:spPr>
          <a:xfrm>
            <a:off x="1390649" y="8297863"/>
            <a:ext cx="5039519" cy="2659190"/>
          </a:xfrm>
          <a:prstGeom prst="rect">
            <a:avLst/>
          </a:prstGeom>
        </p:spPr>
        <p:txBody>
          <a:bodyPr wrap="square" lIns="0" tIns="0" rIns="0" bIns="0">
            <a:spAutoFit/>
          </a:bodyPr>
          <a:lstStyle>
            <a:lvl1pPr marL="0" indent="0" algn="ctr">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Curabitur</a:t>
            </a:r>
            <a:r>
              <a:rPr lang="en-US"/>
              <a:t> </a:t>
            </a:r>
            <a:r>
              <a:rPr lang="en-US" err="1"/>
              <a:t>placerat</a:t>
            </a:r>
            <a:r>
              <a:rPr lang="en-US"/>
              <a:t> </a:t>
            </a:r>
            <a:r>
              <a:rPr lang="en-US" err="1"/>
              <a:t>pellentesque</a:t>
            </a:r>
            <a:r>
              <a:rPr lang="en-US"/>
              <a:t> </a:t>
            </a:r>
            <a:r>
              <a:rPr lang="en-US" err="1"/>
              <a:t>hendrerit</a:t>
            </a:r>
            <a:r>
              <a:rPr lang="en-US"/>
              <a:t>. </a:t>
            </a:r>
            <a:r>
              <a:rPr lang="en-US" err="1"/>
              <a:t>Vestibulum</a:t>
            </a:r>
            <a:r>
              <a:rPr lang="en-US"/>
              <a:t> ante ipsum </a:t>
            </a:r>
            <a:r>
              <a:rPr lang="en-US" err="1"/>
              <a:t>primis</a:t>
            </a:r>
            <a:r>
              <a:rPr lang="en-US"/>
              <a:t> in </a:t>
            </a:r>
            <a:r>
              <a:rPr lang="en-US" err="1"/>
              <a:t>faucibus</a:t>
            </a:r>
            <a:r>
              <a:rPr lang="en-US"/>
              <a:t>.</a:t>
            </a:r>
          </a:p>
        </p:txBody>
      </p:sp>
      <p:sp>
        <p:nvSpPr>
          <p:cNvPr id="28" name="Text Placeholder 12">
            <a:extLst>
              <a:ext uri="{FF2B5EF4-FFF2-40B4-BE49-F238E27FC236}">
                <a16:creationId xmlns:a16="http://schemas.microsoft.com/office/drawing/2014/main" id="{D37A3499-F6C1-47FF-B432-4E71FB14D6EC}"/>
              </a:ext>
            </a:extLst>
          </p:cNvPr>
          <p:cNvSpPr>
            <a:spLocks noGrp="1"/>
          </p:cNvSpPr>
          <p:nvPr>
            <p:ph type="body" sz="quarter" idx="45" hasCustomPrompt="1"/>
          </p:nvPr>
        </p:nvSpPr>
        <p:spPr>
          <a:xfrm>
            <a:off x="9310688" y="3980541"/>
            <a:ext cx="3600000" cy="3600000"/>
          </a:xfrm>
          <a:prstGeom prst="ellipse">
            <a:avLst/>
          </a:prstGeom>
          <a:noFill/>
          <a:ln w="25400">
            <a:solidFill>
              <a:schemeClr val="accent1"/>
            </a:solidFill>
          </a:ln>
        </p:spPr>
        <p:txBody>
          <a:bodyPr wrap="square" lIns="0" tIns="0" rIns="0" bIns="0" anchor="ctr">
            <a:normAutofit/>
          </a:bodyPr>
          <a:lstStyle>
            <a:lvl1pPr marL="0" indent="0" algn="ctr">
              <a:lnSpc>
                <a:spcPct val="90000"/>
              </a:lnSpc>
              <a:spcBef>
                <a:spcPts val="0"/>
              </a:spcBef>
              <a:buNone/>
              <a:defRPr sz="8000" baseline="0">
                <a:solidFill>
                  <a:schemeClr val="accent1"/>
                </a:solidFill>
                <a:latin typeface="Calibri" panose="020F0502020204030204" pitchFamily="34" charset="0"/>
              </a:defRPr>
            </a:lvl1pPr>
          </a:lstStyle>
          <a:p>
            <a:pPr lvl="0"/>
            <a:r>
              <a:rPr lang="en-US" dirty="0"/>
              <a:t> </a:t>
            </a:r>
            <a:endParaRPr lang="x-none" dirty="0"/>
          </a:p>
        </p:txBody>
      </p:sp>
      <p:sp>
        <p:nvSpPr>
          <p:cNvPr id="30" name="Text Placeholder 16"/>
          <p:cNvSpPr>
            <a:spLocks noGrp="1"/>
          </p:cNvSpPr>
          <p:nvPr>
            <p:ph type="body" sz="quarter" idx="47" hasCustomPrompt="1"/>
          </p:nvPr>
        </p:nvSpPr>
        <p:spPr>
          <a:xfrm>
            <a:off x="8590757" y="8297863"/>
            <a:ext cx="5040312" cy="1950086"/>
          </a:xfrm>
          <a:prstGeom prst="rect">
            <a:avLst/>
          </a:prstGeom>
        </p:spPr>
        <p:txBody>
          <a:bodyPr wrap="square" lIns="0" tIns="0" rIns="0" bIns="0">
            <a:spAutoFit/>
          </a:bodyPr>
          <a:lstStyle>
            <a:lvl1pPr marL="0" indent="0" algn="ctr">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Praesent</a:t>
            </a:r>
            <a:r>
              <a:rPr lang="en-US"/>
              <a:t> </a:t>
            </a:r>
            <a:r>
              <a:rPr lang="en-US" err="1"/>
              <a:t>scelerisque</a:t>
            </a:r>
            <a:r>
              <a:rPr lang="en-US"/>
              <a:t>, dolor </a:t>
            </a:r>
            <a:r>
              <a:rPr lang="en-US" err="1"/>
              <a:t>eu</a:t>
            </a:r>
            <a:r>
              <a:rPr lang="en-US"/>
              <a:t> </a:t>
            </a:r>
            <a:r>
              <a:rPr lang="en-US" err="1"/>
              <a:t>mollis</a:t>
            </a:r>
            <a:r>
              <a:rPr lang="en-US"/>
              <a:t> </a:t>
            </a:r>
            <a:r>
              <a:rPr lang="en-US" err="1"/>
              <a:t>molestie</a:t>
            </a:r>
            <a:r>
              <a:rPr lang="en-US"/>
              <a:t>, </a:t>
            </a:r>
            <a:r>
              <a:rPr lang="en-US" err="1"/>
              <a:t>mauris</a:t>
            </a:r>
            <a:r>
              <a:rPr lang="en-US"/>
              <a:t> mi </a:t>
            </a:r>
            <a:r>
              <a:rPr lang="en-US" err="1"/>
              <a:t>ornare</a:t>
            </a:r>
            <a:r>
              <a:rPr lang="en-US"/>
              <a:t> quam.</a:t>
            </a:r>
          </a:p>
        </p:txBody>
      </p:sp>
      <p:sp>
        <p:nvSpPr>
          <p:cNvPr id="31" name="Text Placeholder 12">
            <a:extLst>
              <a:ext uri="{FF2B5EF4-FFF2-40B4-BE49-F238E27FC236}">
                <a16:creationId xmlns:a16="http://schemas.microsoft.com/office/drawing/2014/main" id="{D37A3499-F6C1-47FF-B432-4E71FB14D6EC}"/>
              </a:ext>
            </a:extLst>
          </p:cNvPr>
          <p:cNvSpPr>
            <a:spLocks noGrp="1"/>
          </p:cNvSpPr>
          <p:nvPr>
            <p:ph type="body" sz="quarter" idx="48" hasCustomPrompt="1"/>
          </p:nvPr>
        </p:nvSpPr>
        <p:spPr>
          <a:xfrm>
            <a:off x="16510795" y="3980541"/>
            <a:ext cx="3600000" cy="3600000"/>
          </a:xfrm>
          <a:prstGeom prst="ellipse">
            <a:avLst/>
          </a:prstGeom>
          <a:noFill/>
          <a:ln w="25400">
            <a:solidFill>
              <a:schemeClr val="accent1"/>
            </a:solidFill>
          </a:ln>
        </p:spPr>
        <p:txBody>
          <a:bodyPr wrap="square" lIns="0" tIns="0" rIns="0" bIns="0" anchor="ctr">
            <a:normAutofit/>
          </a:bodyPr>
          <a:lstStyle>
            <a:lvl1pPr marL="0" indent="0" algn="ctr">
              <a:lnSpc>
                <a:spcPct val="90000"/>
              </a:lnSpc>
              <a:spcBef>
                <a:spcPts val="0"/>
              </a:spcBef>
              <a:buNone/>
              <a:defRPr sz="8000" baseline="0">
                <a:solidFill>
                  <a:schemeClr val="accent1"/>
                </a:solidFill>
                <a:latin typeface="Calibri" panose="020F0502020204030204" pitchFamily="34" charset="0"/>
              </a:defRPr>
            </a:lvl1pPr>
          </a:lstStyle>
          <a:p>
            <a:pPr lvl="0"/>
            <a:r>
              <a:rPr lang="en-US" dirty="0"/>
              <a:t> </a:t>
            </a:r>
            <a:endParaRPr lang="x-none" dirty="0"/>
          </a:p>
        </p:txBody>
      </p:sp>
      <p:sp>
        <p:nvSpPr>
          <p:cNvPr id="33" name="Text Placeholder 16"/>
          <p:cNvSpPr>
            <a:spLocks noGrp="1"/>
          </p:cNvSpPr>
          <p:nvPr>
            <p:ph type="body" sz="quarter" idx="50" hasCustomPrompt="1"/>
          </p:nvPr>
        </p:nvSpPr>
        <p:spPr>
          <a:xfrm>
            <a:off x="15790863" y="8297863"/>
            <a:ext cx="5041105" cy="2659190"/>
          </a:xfrm>
          <a:prstGeom prst="rect">
            <a:avLst/>
          </a:prstGeom>
        </p:spPr>
        <p:txBody>
          <a:bodyPr wrap="square" lIns="0" tIns="0" rIns="0" bIns="0">
            <a:spAutoFit/>
          </a:bodyPr>
          <a:lstStyle>
            <a:lvl1pPr marL="0" indent="0" algn="ctr">
              <a:lnSpc>
                <a:spcPct val="120000"/>
              </a:lnSpc>
              <a:spcBef>
                <a:spcPts val="0"/>
              </a:spcBef>
              <a:buNone/>
              <a:defRPr sz="360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In </a:t>
            </a:r>
            <a:r>
              <a:rPr lang="en-US" err="1"/>
              <a:t>placerat</a:t>
            </a:r>
            <a:r>
              <a:rPr lang="en-US"/>
              <a:t> vitae </a:t>
            </a:r>
            <a:r>
              <a:rPr lang="en-US" err="1"/>
              <a:t>massa</a:t>
            </a:r>
            <a:r>
              <a:rPr lang="en-US"/>
              <a:t> sit </a:t>
            </a:r>
            <a:r>
              <a:rPr lang="en-US" err="1"/>
              <a:t>amet</a:t>
            </a:r>
            <a:r>
              <a:rPr lang="en-US"/>
              <a:t> </a:t>
            </a:r>
            <a:r>
              <a:rPr lang="en-US" err="1"/>
              <a:t>iaculis</a:t>
            </a:r>
            <a:r>
              <a:rPr lang="en-US"/>
              <a:t>. </a:t>
            </a:r>
            <a:r>
              <a:rPr lang="en-US" err="1"/>
              <a:t>Pellentesque</a:t>
            </a:r>
            <a:r>
              <a:rPr lang="en-US"/>
              <a:t> </a:t>
            </a:r>
            <a:r>
              <a:rPr lang="en-US" err="1"/>
              <a:t>viverra</a:t>
            </a:r>
            <a:r>
              <a:rPr lang="en-US"/>
              <a:t> ex sit </a:t>
            </a:r>
            <a:r>
              <a:rPr lang="en-US" err="1"/>
              <a:t>amet</a:t>
            </a:r>
            <a:r>
              <a:rPr lang="en-US"/>
              <a:t> </a:t>
            </a:r>
            <a:r>
              <a:rPr lang="en-US" err="1"/>
              <a:t>purus</a:t>
            </a:r>
            <a:r>
              <a:rPr lang="en-US"/>
              <a:t> </a:t>
            </a:r>
            <a:r>
              <a:rPr lang="en-US" err="1"/>
              <a:t>viverra</a:t>
            </a:r>
            <a:r>
              <a:rPr lang="en-US"/>
              <a:t>.</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12"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2950429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0AD10A-F5CE-33B7-D435-279039B39458}"/>
              </a:ext>
            </a:extLst>
          </p:cNvPr>
          <p:cNvGraphicFramePr>
            <a:graphicFrameLocks noChangeAspect="1"/>
          </p:cNvGraphicFramePr>
          <p:nvPr userDrawn="1">
            <p:custDataLst>
              <p:tags r:id="rId1"/>
            </p:custDataLst>
            <p:extLst>
              <p:ext uri="{D42A27DB-BD31-4B8C-83A1-F6EECF244321}">
                <p14:modId xmlns:p14="http://schemas.microsoft.com/office/powerpoint/2010/main" val="1628181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7E0AD10A-F5CE-33B7-D435-279039B394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7" name="Text Placeholder 5"/>
          <p:cNvSpPr>
            <a:spLocks noGrp="1"/>
          </p:cNvSpPr>
          <p:nvPr>
            <p:ph type="body" sz="quarter" idx="38" hasCustomPrompt="1"/>
          </p:nvPr>
        </p:nvSpPr>
        <p:spPr>
          <a:xfrm>
            <a:off x="12911138" y="5690913"/>
            <a:ext cx="8640762" cy="2614883"/>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Cras at metus nec lectus vehicula convallis pharetra vitae elit. </a:t>
            </a:r>
            <a:br>
              <a:rPr lang="pt-BR"/>
            </a:br>
            <a:r>
              <a:rPr lang="pt-BR"/>
              <a:t>Vestibulum quis ex quis mi gravida vehicula. Aliquam condimentum egestas mi at facilisis.</a:t>
            </a:r>
            <a:endParaRPr lang="ru-RU"/>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12911138" y="3986588"/>
            <a:ext cx="8640762" cy="1329595"/>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Annual income</a:t>
            </a:r>
          </a:p>
        </p:txBody>
      </p:sp>
    </p:spTree>
    <p:extLst>
      <p:ext uri="{BB962C8B-B14F-4D97-AF65-F5344CB8AC3E}">
        <p14:creationId xmlns:p14="http://schemas.microsoft.com/office/powerpoint/2010/main" val="2979785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r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9AE21D-9FEE-4458-7755-6EE9B229AC58}"/>
              </a:ext>
            </a:extLst>
          </p:cNvPr>
          <p:cNvGraphicFramePr>
            <a:graphicFrameLocks noChangeAspect="1"/>
          </p:cNvGraphicFramePr>
          <p:nvPr userDrawn="1">
            <p:custDataLst>
              <p:tags r:id="rId1"/>
            </p:custDataLst>
            <p:extLst>
              <p:ext uri="{D42A27DB-BD31-4B8C-83A1-F6EECF244321}">
                <p14:modId xmlns:p14="http://schemas.microsoft.com/office/powerpoint/2010/main" val="3932923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89AE21D-9FEE-4458-7755-6EE9B229AC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7" name="Text Placeholder 5"/>
          <p:cNvSpPr>
            <a:spLocks noGrp="1"/>
          </p:cNvSpPr>
          <p:nvPr>
            <p:ph type="body" sz="quarter" idx="38" hasCustomPrompt="1"/>
          </p:nvPr>
        </p:nvSpPr>
        <p:spPr>
          <a:xfrm>
            <a:off x="2830513" y="5694601"/>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Pellentesque dapibus scelerisque tincidunt. Cras cursus urna ac elit egestas, ut rhoncus ipsum pharetra. </a:t>
            </a:r>
            <a:br>
              <a:rPr lang="pt-BR"/>
            </a:br>
            <a:r>
              <a:rPr lang="pt-BR"/>
              <a:t>Sed sed justo nisi. In hac habitasse platea dictumst.</a:t>
            </a: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3" y="3986588"/>
            <a:ext cx="8640762" cy="1329595"/>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Data analytics</a:t>
            </a:r>
          </a:p>
        </p:txBody>
      </p:sp>
    </p:spTree>
    <p:extLst>
      <p:ext uri="{BB962C8B-B14F-4D97-AF65-F5344CB8AC3E}">
        <p14:creationId xmlns:p14="http://schemas.microsoft.com/office/powerpoint/2010/main" val="1857517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ne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EAE4072-A74C-3A11-D4E0-A4C9C674C41B}"/>
              </a:ext>
            </a:extLst>
          </p:cNvPr>
          <p:cNvGraphicFramePr>
            <a:graphicFrameLocks noChangeAspect="1"/>
          </p:cNvGraphicFramePr>
          <p:nvPr userDrawn="1">
            <p:custDataLst>
              <p:tags r:id="rId1"/>
            </p:custDataLst>
            <p:extLst>
              <p:ext uri="{D42A27DB-BD31-4B8C-83A1-F6EECF244321}">
                <p14:modId xmlns:p14="http://schemas.microsoft.com/office/powerpoint/2010/main" val="2394176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DEAE4072-A74C-3A11-D4E0-A4C9C674C4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7" name="Text Placeholder 5"/>
          <p:cNvSpPr>
            <a:spLocks noGrp="1"/>
          </p:cNvSpPr>
          <p:nvPr>
            <p:ph type="body" sz="quarter" idx="38" hasCustomPrompt="1"/>
          </p:nvPr>
        </p:nvSpPr>
        <p:spPr>
          <a:xfrm>
            <a:off x="12911138" y="5694601"/>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Sed faucibus, erat a porta tincidunt, erat ex faucibus ligula, ac pharetra nulla urna sed sapien. Fusce non vestibulum dui. Fusce et elementum elit. Morbi nec nibh a nibh aliquam.</a:t>
            </a: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12911138" y="3986588"/>
            <a:ext cx="8640762" cy="1329595"/>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Total statistics</a:t>
            </a:r>
          </a:p>
        </p:txBody>
      </p:sp>
    </p:spTree>
    <p:extLst>
      <p:ext uri="{BB962C8B-B14F-4D97-AF65-F5344CB8AC3E}">
        <p14:creationId xmlns:p14="http://schemas.microsoft.com/office/powerpoint/2010/main" val="3006862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rea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77FA6A4-7C6B-BBFD-754C-BB0343D5FB23}"/>
              </a:ext>
            </a:extLst>
          </p:cNvPr>
          <p:cNvGraphicFramePr>
            <a:graphicFrameLocks noChangeAspect="1"/>
          </p:cNvGraphicFramePr>
          <p:nvPr userDrawn="1">
            <p:custDataLst>
              <p:tags r:id="rId1"/>
            </p:custDataLst>
            <p:extLst>
              <p:ext uri="{D42A27DB-BD31-4B8C-83A1-F6EECF244321}">
                <p14:modId xmlns:p14="http://schemas.microsoft.com/office/powerpoint/2010/main" val="2812985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C77FA6A4-7C6B-BBFD-754C-BB0343D5FB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7" name="Text Placeholder 5"/>
          <p:cNvSpPr>
            <a:spLocks noGrp="1"/>
          </p:cNvSpPr>
          <p:nvPr>
            <p:ph type="body" sz="quarter" idx="38" hasCustomPrompt="1"/>
          </p:nvPr>
        </p:nvSpPr>
        <p:spPr>
          <a:xfrm>
            <a:off x="2830513" y="7134463"/>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Vestibulum a vulputate quam. Quisque pellentesque, dolor et elementum elementum, tellus est mollis nulla, ac consequat orci neque vel metus. Nulla laoreet ut tortor ut blandit.</a:t>
            </a: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3" y="3986588"/>
            <a:ext cx="8640762"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Return on investment</a:t>
            </a:r>
          </a:p>
        </p:txBody>
      </p:sp>
    </p:spTree>
    <p:extLst>
      <p:ext uri="{BB962C8B-B14F-4D97-AF65-F5344CB8AC3E}">
        <p14:creationId xmlns:p14="http://schemas.microsoft.com/office/powerpoint/2010/main" val="892854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e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A45A220-BD6C-BAEE-AC28-F4D798DB6552}"/>
              </a:ext>
            </a:extLst>
          </p:cNvPr>
          <p:cNvGraphicFramePr>
            <a:graphicFrameLocks noChangeAspect="1"/>
          </p:cNvGraphicFramePr>
          <p:nvPr userDrawn="1">
            <p:custDataLst>
              <p:tags r:id="rId1"/>
            </p:custDataLst>
            <p:extLst>
              <p:ext uri="{D42A27DB-BD31-4B8C-83A1-F6EECF244321}">
                <p14:modId xmlns:p14="http://schemas.microsoft.com/office/powerpoint/2010/main" val="11822292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6A45A220-BD6C-BAEE-AC28-F4D798DB65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3" y="5418138"/>
            <a:ext cx="7920037"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Sales</a:t>
            </a:r>
            <a:br>
              <a:rPr lang="en-US"/>
            </a:br>
            <a:r>
              <a:rPr lang="en-US"/>
              <a:t>summary</a:t>
            </a:r>
          </a:p>
        </p:txBody>
      </p:sp>
    </p:spTree>
    <p:extLst>
      <p:ext uri="{BB962C8B-B14F-4D97-AF65-F5344CB8AC3E}">
        <p14:creationId xmlns:p14="http://schemas.microsoft.com/office/powerpoint/2010/main" val="4074506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rket shar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C238A5D-3C39-A454-E70A-9D85410FE881}"/>
              </a:ext>
            </a:extLst>
          </p:cNvPr>
          <p:cNvGraphicFramePr>
            <a:graphicFrameLocks noChangeAspect="1"/>
          </p:cNvGraphicFramePr>
          <p:nvPr userDrawn="1">
            <p:custDataLst>
              <p:tags r:id="rId1"/>
            </p:custDataLst>
            <p:extLst>
              <p:ext uri="{D42A27DB-BD31-4B8C-83A1-F6EECF244321}">
                <p14:modId xmlns:p14="http://schemas.microsoft.com/office/powerpoint/2010/main" val="4131114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7C238A5D-3C39-A454-E70A-9D85410FE8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Market share</a:t>
            </a:r>
          </a:p>
        </p:txBody>
      </p:sp>
      <p:sp>
        <p:nvSpPr>
          <p:cNvPr id="12" name="Text Placeholder 5"/>
          <p:cNvSpPr>
            <a:spLocks noGrp="1"/>
          </p:cNvSpPr>
          <p:nvPr>
            <p:ph type="body" sz="quarter" idx="46" hasCustomPrompt="1"/>
          </p:nvPr>
        </p:nvSpPr>
        <p:spPr>
          <a:xfrm>
            <a:off x="16150828" y="9397919"/>
            <a:ext cx="5761038" cy="1329595"/>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Nulla sit amet lorem ac lacus molestie lobortis.</a:t>
            </a:r>
            <a:endParaRPr lang="ru-RU"/>
          </a:p>
        </p:txBody>
      </p:sp>
      <p:sp>
        <p:nvSpPr>
          <p:cNvPr id="13" name="Text Placeholder 5"/>
          <p:cNvSpPr>
            <a:spLocks noGrp="1"/>
          </p:cNvSpPr>
          <p:nvPr>
            <p:ph type="body" sz="quarter" idx="48" hasCustomPrompt="1"/>
          </p:nvPr>
        </p:nvSpPr>
        <p:spPr>
          <a:xfrm>
            <a:off x="9310687" y="9397919"/>
            <a:ext cx="5761038" cy="1329595"/>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Vestibulum ante ipsum primis in faucibus orci.</a:t>
            </a:r>
            <a:endParaRPr lang="ru-RU"/>
          </a:p>
        </p:txBody>
      </p:sp>
      <p:sp>
        <p:nvSpPr>
          <p:cNvPr id="14" name="Text Placeholder 5"/>
          <p:cNvSpPr>
            <a:spLocks noGrp="1"/>
          </p:cNvSpPr>
          <p:nvPr>
            <p:ph type="body" sz="quarter" idx="49" hasCustomPrompt="1"/>
          </p:nvPr>
        </p:nvSpPr>
        <p:spPr>
          <a:xfrm>
            <a:off x="2469356" y="9397919"/>
            <a:ext cx="5761038" cy="1329595"/>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Fusce tempor quam vitae odio viverra mattis.</a:t>
            </a:r>
            <a:endParaRPr lang="ru-RU"/>
          </a:p>
        </p:txBody>
      </p:sp>
    </p:spTree>
    <p:extLst>
      <p:ext uri="{BB962C8B-B14F-4D97-AF65-F5344CB8AC3E}">
        <p14:creationId xmlns:p14="http://schemas.microsoft.com/office/powerpoint/2010/main" val="4066285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 of item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322A889-291C-FAC1-3981-8CC582550586}"/>
              </a:ext>
            </a:extLst>
          </p:cNvPr>
          <p:cNvGraphicFramePr>
            <a:graphicFrameLocks noChangeAspect="1"/>
          </p:cNvGraphicFramePr>
          <p:nvPr userDrawn="1">
            <p:custDataLst>
              <p:tags r:id="rId1"/>
            </p:custDataLst>
            <p:extLst>
              <p:ext uri="{D42A27DB-BD31-4B8C-83A1-F6EECF244321}">
                <p14:modId xmlns:p14="http://schemas.microsoft.com/office/powerpoint/2010/main" val="2166605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322A889-291C-FAC1-3981-8CC5825505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p:cNvSpPr>
            <a:spLocks noGrp="1"/>
          </p:cNvSpPr>
          <p:nvPr>
            <p:ph type="body" sz="quarter" idx="57" hasCustomPrompt="1"/>
          </p:nvPr>
        </p:nvSpPr>
        <p:spPr>
          <a:xfrm>
            <a:off x="1941210" y="3257550"/>
            <a:ext cx="2152833" cy="2492990"/>
          </a:xfrm>
          <a:prstGeom prst="rect">
            <a:avLst/>
          </a:prstGeom>
        </p:spPr>
        <p:txBody>
          <a:bodyPr wrap="none" lIns="0" tIns="0" rIns="0" bIns="0" anchor="t">
            <a:spAutoFit/>
          </a:bodyPr>
          <a:lstStyle>
            <a:lvl1pPr marL="0" indent="0">
              <a:buNone/>
              <a:defRPr sz="18000" spc="-1000" baseline="0">
                <a:solidFill>
                  <a:schemeClr val="accent2"/>
                </a:solidFill>
                <a:latin typeface="Georgia" panose="02040502050405020303" pitchFamily="18" charset="0"/>
              </a:defRPr>
            </a:lvl1pPr>
          </a:lstStyle>
          <a:p>
            <a:pPr lvl="0"/>
            <a:r>
              <a:rPr lang="en-US"/>
              <a:t>01</a:t>
            </a:r>
          </a:p>
        </p:txBody>
      </p:sp>
      <p:sp>
        <p:nvSpPr>
          <p:cNvPr id="26" name="Text Placeholder 3"/>
          <p:cNvSpPr>
            <a:spLocks noGrp="1"/>
          </p:cNvSpPr>
          <p:nvPr>
            <p:ph type="body" sz="quarter" idx="58" hasCustomPrompt="1"/>
          </p:nvPr>
        </p:nvSpPr>
        <p:spPr>
          <a:xfrm>
            <a:off x="1941210" y="7577137"/>
            <a:ext cx="2434962" cy="2492990"/>
          </a:xfrm>
          <a:prstGeom prst="rect">
            <a:avLst/>
          </a:prstGeom>
        </p:spPr>
        <p:txBody>
          <a:bodyPr wrap="none" lIns="0" tIns="0" rIns="0" bIns="0" anchor="t">
            <a:spAutoFit/>
          </a:bodyPr>
          <a:lstStyle>
            <a:lvl1pPr marL="0" indent="0">
              <a:buNone/>
              <a:defRPr sz="18000" spc="-1000" baseline="0">
                <a:solidFill>
                  <a:schemeClr val="accent2"/>
                </a:solidFill>
                <a:latin typeface="Georgia" panose="02040502050405020303" pitchFamily="18" charset="0"/>
              </a:defRPr>
            </a:lvl1pPr>
          </a:lstStyle>
          <a:p>
            <a:pPr lvl="0"/>
            <a:r>
              <a:rPr lang="en-US"/>
              <a:t>03</a:t>
            </a:r>
          </a:p>
        </p:txBody>
      </p:sp>
      <p:sp>
        <p:nvSpPr>
          <p:cNvPr id="27" name="Text Placeholder 3"/>
          <p:cNvSpPr>
            <a:spLocks noGrp="1"/>
          </p:cNvSpPr>
          <p:nvPr>
            <p:ph type="body" sz="quarter" idx="59" hasCustomPrompt="1"/>
          </p:nvPr>
        </p:nvSpPr>
        <p:spPr>
          <a:xfrm>
            <a:off x="13461699" y="3257550"/>
            <a:ext cx="2449388" cy="2492990"/>
          </a:xfrm>
          <a:prstGeom prst="rect">
            <a:avLst/>
          </a:prstGeom>
        </p:spPr>
        <p:txBody>
          <a:bodyPr wrap="none" lIns="0" tIns="0" rIns="0" bIns="0" anchor="t">
            <a:spAutoFit/>
          </a:bodyPr>
          <a:lstStyle>
            <a:lvl1pPr marL="0" indent="0">
              <a:buNone/>
              <a:defRPr sz="18000" spc="-1000" baseline="0">
                <a:solidFill>
                  <a:schemeClr val="accent2"/>
                </a:solidFill>
                <a:latin typeface="Georgia" panose="02040502050405020303" pitchFamily="18" charset="0"/>
              </a:defRPr>
            </a:lvl1pPr>
          </a:lstStyle>
          <a:p>
            <a:pPr lvl="0"/>
            <a:r>
              <a:rPr lang="en-US"/>
              <a:t>02</a:t>
            </a:r>
          </a:p>
        </p:txBody>
      </p:sp>
      <p:sp>
        <p:nvSpPr>
          <p:cNvPr id="28" name="Text Placeholder 3"/>
          <p:cNvSpPr>
            <a:spLocks noGrp="1"/>
          </p:cNvSpPr>
          <p:nvPr>
            <p:ph type="body" sz="quarter" idx="60" hasCustomPrompt="1"/>
          </p:nvPr>
        </p:nvSpPr>
        <p:spPr>
          <a:xfrm>
            <a:off x="13461699" y="7577137"/>
            <a:ext cx="2465419" cy="2492990"/>
          </a:xfrm>
          <a:prstGeom prst="rect">
            <a:avLst/>
          </a:prstGeom>
        </p:spPr>
        <p:txBody>
          <a:bodyPr wrap="none" lIns="0" tIns="0" rIns="0" bIns="0" anchor="t">
            <a:spAutoFit/>
          </a:bodyPr>
          <a:lstStyle>
            <a:lvl1pPr marL="0" indent="0">
              <a:buNone/>
              <a:defRPr sz="18000" spc="-1000" baseline="0">
                <a:solidFill>
                  <a:schemeClr val="accent2"/>
                </a:solidFill>
                <a:latin typeface="Georgia" panose="02040502050405020303" pitchFamily="18" charset="0"/>
              </a:defRPr>
            </a:lvl1pPr>
          </a:lstStyle>
          <a:p>
            <a:pPr lvl="0"/>
            <a:r>
              <a:rPr lang="en-US"/>
              <a:t>04</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1" name="Text Placeholder 11"/>
          <p:cNvSpPr>
            <a:spLocks noGrp="1"/>
          </p:cNvSpPr>
          <p:nvPr>
            <p:ph type="body" sz="quarter" idx="37" hasCustomPrompt="1"/>
          </p:nvPr>
        </p:nvSpPr>
        <p:spPr>
          <a:xfrm>
            <a:off x="4634593" y="3978275"/>
            <a:ext cx="6472463" cy="830997"/>
          </a:xfrm>
          <a:prstGeom prst="rect">
            <a:avLst/>
          </a:prstGeom>
        </p:spPr>
        <p:txBody>
          <a:bodyPr wrap="square" lIns="0" tIns="0" rIns="0" bIns="0">
            <a:spAutoFit/>
          </a:bodyPr>
          <a:lstStyle>
            <a:lvl1pPr marL="0" indent="0" algn="l">
              <a:lnSpc>
                <a:spcPct val="90000"/>
              </a:lnSpc>
              <a:spcBef>
                <a:spcPts val="0"/>
              </a:spcBef>
              <a:buNone/>
              <a:defRPr sz="6000" cap="none" baseline="0">
                <a:solidFill>
                  <a:schemeClr val="accent1"/>
                </a:solidFill>
                <a:latin typeface="Georgia" panose="02040502050405020303" pitchFamily="18" charset="0"/>
              </a:defRPr>
            </a:lvl1pPr>
          </a:lstStyle>
          <a:p>
            <a:pPr lvl="0"/>
            <a:r>
              <a:rPr lang="en-US"/>
              <a:t>Mood Disorders</a:t>
            </a:r>
          </a:p>
        </p:txBody>
      </p:sp>
      <p:sp>
        <p:nvSpPr>
          <p:cNvPr id="15" name="Text Placeholder 11"/>
          <p:cNvSpPr>
            <a:spLocks noGrp="1"/>
          </p:cNvSpPr>
          <p:nvPr>
            <p:ph type="body" sz="quarter" idx="43" hasCustomPrompt="1"/>
          </p:nvPr>
        </p:nvSpPr>
        <p:spPr>
          <a:xfrm>
            <a:off x="16155081" y="3978275"/>
            <a:ext cx="6472463" cy="830997"/>
          </a:xfrm>
          <a:prstGeom prst="rect">
            <a:avLst/>
          </a:prstGeom>
        </p:spPr>
        <p:txBody>
          <a:bodyPr wrap="square" lIns="0" tIns="0" rIns="0" bIns="0">
            <a:spAutoFit/>
          </a:bodyPr>
          <a:lstStyle>
            <a:lvl1pPr marL="0" indent="0" algn="l">
              <a:lnSpc>
                <a:spcPct val="90000"/>
              </a:lnSpc>
              <a:spcBef>
                <a:spcPts val="0"/>
              </a:spcBef>
              <a:buNone/>
              <a:defRPr sz="6000" cap="none" baseline="0">
                <a:solidFill>
                  <a:schemeClr val="accent1"/>
                </a:solidFill>
                <a:latin typeface="Georgia" panose="02040502050405020303" pitchFamily="18" charset="0"/>
              </a:defRPr>
            </a:lvl1pPr>
          </a:lstStyle>
          <a:p>
            <a:pPr lvl="0"/>
            <a:r>
              <a:rPr lang="en-US"/>
              <a:t>Eating Disorders</a:t>
            </a:r>
          </a:p>
        </p:txBody>
      </p:sp>
      <p:sp>
        <p:nvSpPr>
          <p:cNvPr id="16" name="Text Placeholder 11"/>
          <p:cNvSpPr>
            <a:spLocks noGrp="1"/>
          </p:cNvSpPr>
          <p:nvPr>
            <p:ph type="body" sz="quarter" idx="44" hasCustomPrompt="1"/>
          </p:nvPr>
        </p:nvSpPr>
        <p:spPr>
          <a:xfrm>
            <a:off x="4634593" y="8298450"/>
            <a:ext cx="6472463" cy="830997"/>
          </a:xfrm>
          <a:prstGeom prst="rect">
            <a:avLst/>
          </a:prstGeom>
        </p:spPr>
        <p:txBody>
          <a:bodyPr wrap="square" lIns="0" tIns="0" rIns="0" bIns="0">
            <a:spAutoFit/>
          </a:bodyPr>
          <a:lstStyle>
            <a:lvl1pPr marL="0" indent="0" algn="l">
              <a:lnSpc>
                <a:spcPct val="90000"/>
              </a:lnSpc>
              <a:spcBef>
                <a:spcPts val="0"/>
              </a:spcBef>
              <a:buNone/>
              <a:defRPr sz="6000" cap="none" baseline="0">
                <a:solidFill>
                  <a:schemeClr val="accent1"/>
                </a:solidFill>
                <a:latin typeface="Georgia" panose="02040502050405020303" pitchFamily="18" charset="0"/>
              </a:defRPr>
            </a:lvl1pPr>
          </a:lstStyle>
          <a:p>
            <a:pPr lvl="0"/>
            <a:r>
              <a:rPr lang="en-US"/>
              <a:t>Dementia</a:t>
            </a:r>
          </a:p>
        </p:txBody>
      </p:sp>
      <p:sp>
        <p:nvSpPr>
          <p:cNvPr id="17" name="Text Placeholder 11"/>
          <p:cNvSpPr>
            <a:spLocks noGrp="1"/>
          </p:cNvSpPr>
          <p:nvPr>
            <p:ph type="body" sz="quarter" idx="45" hasCustomPrompt="1"/>
          </p:nvPr>
        </p:nvSpPr>
        <p:spPr>
          <a:xfrm>
            <a:off x="16170744" y="8298450"/>
            <a:ext cx="6466099" cy="830997"/>
          </a:xfrm>
          <a:prstGeom prst="rect">
            <a:avLst/>
          </a:prstGeom>
        </p:spPr>
        <p:txBody>
          <a:bodyPr wrap="square" lIns="0" tIns="0" rIns="0" bIns="0">
            <a:spAutoFit/>
          </a:bodyPr>
          <a:lstStyle>
            <a:lvl1pPr marL="0" indent="0" algn="l">
              <a:lnSpc>
                <a:spcPct val="90000"/>
              </a:lnSpc>
              <a:spcBef>
                <a:spcPts val="0"/>
              </a:spcBef>
              <a:buNone/>
              <a:defRPr sz="6000" cap="none" baseline="0">
                <a:solidFill>
                  <a:schemeClr val="accent1"/>
                </a:solidFill>
                <a:latin typeface="Georgia" panose="02040502050405020303" pitchFamily="18" charset="0"/>
              </a:defRPr>
            </a:lvl1pPr>
          </a:lstStyle>
          <a:p>
            <a:pPr lvl="0"/>
            <a:r>
              <a:rPr lang="en-US"/>
              <a:t>Anxiety Disorders</a:t>
            </a:r>
          </a:p>
        </p:txBody>
      </p:sp>
      <p:sp>
        <p:nvSpPr>
          <p:cNvPr id="18" name="Text Placeholder 5"/>
          <p:cNvSpPr>
            <a:spLocks noGrp="1"/>
          </p:cNvSpPr>
          <p:nvPr>
            <p:ph type="body" sz="quarter" idx="48" hasCustomPrompt="1"/>
          </p:nvPr>
        </p:nvSpPr>
        <p:spPr>
          <a:xfrm>
            <a:off x="16155875" y="5029787"/>
            <a:ext cx="6471669"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Aenean non magna elit. </a:t>
            </a:r>
            <a:br>
              <a:rPr lang="pt-BR"/>
            </a:br>
            <a:r>
              <a:rPr lang="pt-BR"/>
              <a:t>Sed porttitor cursus lacus </a:t>
            </a:r>
            <a:br>
              <a:rPr lang="pt-BR"/>
            </a:br>
            <a:r>
              <a:rPr lang="pt-BR"/>
              <a:t>in elementum. </a:t>
            </a:r>
            <a:endParaRPr lang="ru-RU"/>
          </a:p>
        </p:txBody>
      </p:sp>
      <p:sp>
        <p:nvSpPr>
          <p:cNvPr id="19" name="Text Placeholder 5"/>
          <p:cNvSpPr>
            <a:spLocks noGrp="1"/>
          </p:cNvSpPr>
          <p:nvPr>
            <p:ph type="body" sz="quarter" idx="49" hasCustomPrompt="1"/>
          </p:nvPr>
        </p:nvSpPr>
        <p:spPr>
          <a:xfrm>
            <a:off x="4634593" y="9349375"/>
            <a:ext cx="6472463" cy="1285288"/>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Duis hendrerit rhoncus lobortis. Proin vel velit tincidunt, dignissim.</a:t>
            </a:r>
            <a:endParaRPr lang="ru-RU"/>
          </a:p>
        </p:txBody>
      </p:sp>
      <p:sp>
        <p:nvSpPr>
          <p:cNvPr id="20" name="Text Placeholder 5"/>
          <p:cNvSpPr>
            <a:spLocks noGrp="1"/>
          </p:cNvSpPr>
          <p:nvPr>
            <p:ph type="body" sz="quarter" idx="50" hasCustomPrompt="1"/>
          </p:nvPr>
        </p:nvSpPr>
        <p:spPr>
          <a:xfrm>
            <a:off x="16169952" y="9349375"/>
            <a:ext cx="6466892"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Fusce tellus nisi, efficitur </a:t>
            </a:r>
            <a:br>
              <a:rPr lang="pt-BR"/>
            </a:br>
            <a:r>
              <a:rPr lang="pt-BR"/>
              <a:t>eu ipsum vel, dignissim placerat massa.</a:t>
            </a:r>
            <a:endParaRPr lang="ru-RU"/>
          </a:p>
        </p:txBody>
      </p:sp>
      <p:sp>
        <p:nvSpPr>
          <p:cNvPr id="24" name="Text Placeholder 5"/>
          <p:cNvSpPr>
            <a:spLocks noGrp="1"/>
          </p:cNvSpPr>
          <p:nvPr>
            <p:ph type="body" sz="quarter" idx="38" hasCustomPrompt="1"/>
          </p:nvPr>
        </p:nvSpPr>
        <p:spPr>
          <a:xfrm>
            <a:off x="4634593" y="5029787"/>
            <a:ext cx="6472463"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Pellentesque dapibus scelerisque tincidunt. </a:t>
            </a:r>
            <a:br>
              <a:rPr lang="pt-BR"/>
            </a:br>
            <a:r>
              <a:rPr lang="pt-BR"/>
              <a:t>Cras cursus urna ac elit.</a:t>
            </a:r>
            <a:endParaRPr lang="ru-RU"/>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List of items</a:t>
            </a:r>
          </a:p>
        </p:txBody>
      </p:sp>
    </p:spTree>
    <p:extLst>
      <p:ext uri="{BB962C8B-B14F-4D97-AF65-F5344CB8AC3E}">
        <p14:creationId xmlns:p14="http://schemas.microsoft.com/office/powerpoint/2010/main" val="3680860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eam">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8E424D9-127E-A0AC-7724-9D22A5CE9831}"/>
              </a:ext>
            </a:extLst>
          </p:cNvPr>
          <p:cNvGraphicFramePr>
            <a:graphicFrameLocks noChangeAspect="1"/>
          </p:cNvGraphicFramePr>
          <p:nvPr userDrawn="1">
            <p:custDataLst>
              <p:tags r:id="rId1"/>
            </p:custDataLst>
            <p:extLst>
              <p:ext uri="{D42A27DB-BD31-4B8C-83A1-F6EECF244321}">
                <p14:modId xmlns:p14="http://schemas.microsoft.com/office/powerpoint/2010/main" val="356958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8E424D9-127E-A0AC-7724-9D22A5CE98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p:cNvSpPr/>
          <p:nvPr userDrawn="1"/>
        </p:nvSpPr>
        <p:spPr>
          <a:xfrm>
            <a:off x="17232313" y="0"/>
            <a:ext cx="71501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8" name="Text Placeholder 5"/>
          <p:cNvSpPr>
            <a:spLocks noGrp="1"/>
          </p:cNvSpPr>
          <p:nvPr>
            <p:ph type="body" sz="quarter" idx="38" hasCustomPrompt="1"/>
          </p:nvPr>
        </p:nvSpPr>
        <p:spPr>
          <a:xfrm>
            <a:off x="4270375" y="4054769"/>
            <a:ext cx="6480175" cy="1285288"/>
          </a:xfrm>
          <a:prstGeom prst="rect">
            <a:avLst/>
          </a:prstGeom>
        </p:spPr>
        <p:txBody>
          <a:bodyPr wrap="square" lIns="0" tIns="0" rIns="0" bIns="0" anchor="ctr">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Aenean et metus ligula. Praesent tempus eget nisl eu consequat.</a:t>
            </a:r>
          </a:p>
        </p:txBody>
      </p:sp>
      <p:sp>
        <p:nvSpPr>
          <p:cNvPr id="29" name="Text Placeholder 5"/>
          <p:cNvSpPr>
            <a:spLocks noGrp="1"/>
          </p:cNvSpPr>
          <p:nvPr>
            <p:ph type="body" sz="quarter" idx="40" hasCustomPrompt="1"/>
          </p:nvPr>
        </p:nvSpPr>
        <p:spPr>
          <a:xfrm>
            <a:off x="4270375" y="9824951"/>
            <a:ext cx="6465660" cy="1285288"/>
          </a:xfrm>
          <a:prstGeom prst="rect">
            <a:avLst/>
          </a:prstGeom>
        </p:spPr>
        <p:txBody>
          <a:bodyPr wrap="square" lIns="0" tIns="0" rIns="0" bIns="0" anchor="ctr">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Suspendisse elit augue, maximus a iaculis eu, condimentum.</a:t>
            </a:r>
          </a:p>
        </p:txBody>
      </p:sp>
      <p:sp>
        <p:nvSpPr>
          <p:cNvPr id="30" name="Text Placeholder 5"/>
          <p:cNvSpPr>
            <a:spLocks noGrp="1"/>
          </p:cNvSpPr>
          <p:nvPr>
            <p:ph type="body" sz="quarter" idx="41" hasCustomPrompt="1"/>
          </p:nvPr>
        </p:nvSpPr>
        <p:spPr>
          <a:xfrm>
            <a:off x="4270375" y="6579942"/>
            <a:ext cx="6480175" cy="1994392"/>
          </a:xfrm>
          <a:prstGeom prst="rect">
            <a:avLst/>
          </a:prstGeom>
        </p:spPr>
        <p:txBody>
          <a:bodyPr wrap="square" lIns="0" tIns="0" rIns="0" bIns="0" anchor="ctr">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Vestibulum augue mi, ullamcorper vitae risus sit amet, laoreet mattis est. </a:t>
            </a:r>
          </a:p>
        </p:txBody>
      </p:sp>
      <p:sp>
        <p:nvSpPr>
          <p:cNvPr id="31" name="Freeform: Shape 16">
            <a:extLst>
              <a:ext uri="{FF2B5EF4-FFF2-40B4-BE49-F238E27FC236}">
                <a16:creationId xmlns:a16="http://schemas.microsoft.com/office/drawing/2014/main" id="{BAE7052B-C075-41F0-AF0C-EC6F1C925828}"/>
              </a:ext>
            </a:extLst>
          </p:cNvPr>
          <p:cNvSpPr>
            <a:spLocks noGrp="1" noChangeAspect="1"/>
          </p:cNvSpPr>
          <p:nvPr>
            <p:ph type="body" sz="quarter" idx="45" hasCustomPrompt="1"/>
          </p:nvPr>
        </p:nvSpPr>
        <p:spPr>
          <a:xfrm>
            <a:off x="2110375" y="4022747"/>
            <a:ext cx="1440000" cy="144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50800">
            <a:noFill/>
          </a:ln>
        </p:spPr>
        <p:txBody>
          <a:bodyPr wrap="square" lIns="360000" tIns="360000" rIns="360000" bIns="360000" anchor="ctr">
            <a:noAutofit/>
          </a:bodyPr>
          <a:lstStyle>
            <a:lvl1pPr marL="0" indent="0" algn="ctr">
              <a:spcBef>
                <a:spcPts val="0"/>
              </a:spcBef>
              <a:buNone/>
              <a:defRPr sz="4400">
                <a:solidFill>
                  <a:schemeClr val="bg2"/>
                </a:solidFill>
                <a:latin typeface="Font Awesome 5 Free Solid" panose="02000503000000000000" pitchFamily="50" charset="0"/>
              </a:defRPr>
            </a:lvl1pPr>
          </a:lstStyle>
          <a:p>
            <a:pPr lvl="0"/>
            <a:r>
              <a:rPr lang="en-US"/>
              <a:t></a:t>
            </a:r>
            <a:endParaRPr lang="x-none"/>
          </a:p>
        </p:txBody>
      </p:sp>
      <p:sp>
        <p:nvSpPr>
          <p:cNvPr id="32" name="Picture Placeholder 2"/>
          <p:cNvSpPr>
            <a:spLocks noGrp="1"/>
          </p:cNvSpPr>
          <p:nvPr>
            <p:ph type="pic" sz="quarter" idx="54"/>
          </p:nvPr>
        </p:nvSpPr>
        <p:spPr>
          <a:xfrm>
            <a:off x="12192001" y="3252787"/>
            <a:ext cx="8639176" cy="8645526"/>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33" name="Freeform: Shape 16">
            <a:extLst>
              <a:ext uri="{FF2B5EF4-FFF2-40B4-BE49-F238E27FC236}">
                <a16:creationId xmlns:a16="http://schemas.microsoft.com/office/drawing/2014/main" id="{BAE7052B-C075-41F0-AF0C-EC6F1C925828}"/>
              </a:ext>
            </a:extLst>
          </p:cNvPr>
          <p:cNvSpPr>
            <a:spLocks noGrp="1" noChangeAspect="1"/>
          </p:cNvSpPr>
          <p:nvPr>
            <p:ph type="body" sz="quarter" idx="55" hasCustomPrompt="1"/>
          </p:nvPr>
        </p:nvSpPr>
        <p:spPr>
          <a:xfrm>
            <a:off x="2110375" y="6857138"/>
            <a:ext cx="1440000" cy="144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50800">
            <a:noFill/>
          </a:ln>
        </p:spPr>
        <p:txBody>
          <a:bodyPr wrap="square" lIns="360000" tIns="360000" rIns="360000" bIns="360000" anchor="ctr">
            <a:noAutofit/>
          </a:bodyPr>
          <a:lstStyle>
            <a:lvl1pPr marL="0" indent="0" algn="ctr">
              <a:spcBef>
                <a:spcPts val="0"/>
              </a:spcBef>
              <a:buNone/>
              <a:defRPr sz="4400">
                <a:solidFill>
                  <a:schemeClr val="bg2"/>
                </a:solidFill>
                <a:latin typeface="Font Awesome 5 Free Solid" panose="02000503000000000000" pitchFamily="50" charset="0"/>
              </a:defRPr>
            </a:lvl1pPr>
          </a:lstStyle>
          <a:p>
            <a:pPr lvl="0"/>
            <a:r>
              <a:rPr lang="en-US"/>
              <a:t></a:t>
            </a:r>
            <a:endParaRPr lang="x-none"/>
          </a:p>
        </p:txBody>
      </p:sp>
      <p:sp>
        <p:nvSpPr>
          <p:cNvPr id="34" name="Freeform: Shape 16">
            <a:extLst>
              <a:ext uri="{FF2B5EF4-FFF2-40B4-BE49-F238E27FC236}">
                <a16:creationId xmlns:a16="http://schemas.microsoft.com/office/drawing/2014/main" id="{BAE7052B-C075-41F0-AF0C-EC6F1C925828}"/>
              </a:ext>
            </a:extLst>
          </p:cNvPr>
          <p:cNvSpPr>
            <a:spLocks noGrp="1" noChangeAspect="1"/>
          </p:cNvSpPr>
          <p:nvPr>
            <p:ph type="body" sz="quarter" idx="56" hasCustomPrompt="1"/>
          </p:nvPr>
        </p:nvSpPr>
        <p:spPr>
          <a:xfrm>
            <a:off x="2110375" y="9691529"/>
            <a:ext cx="1440000" cy="144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50800">
            <a:noFill/>
          </a:ln>
        </p:spPr>
        <p:txBody>
          <a:bodyPr wrap="square" lIns="360000" tIns="360000" rIns="360000" bIns="360000" anchor="ctr">
            <a:noAutofit/>
          </a:bodyPr>
          <a:lstStyle>
            <a:lvl1pPr marL="0" indent="0" algn="ctr">
              <a:spcBef>
                <a:spcPts val="0"/>
              </a:spcBef>
              <a:buNone/>
              <a:defRPr sz="4400">
                <a:solidFill>
                  <a:schemeClr val="bg2"/>
                </a:solidFill>
                <a:latin typeface="Font Awesome 5 Free Solid" panose="02000503000000000000" pitchFamily="50" charset="0"/>
              </a:defRPr>
            </a:lvl1pPr>
          </a:lstStyle>
          <a:p>
            <a:pPr lvl="0"/>
            <a:r>
              <a:rPr lang="en-US"/>
              <a:t></a:t>
            </a:r>
            <a:endParaRPr lang="x-none"/>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List with image</a:t>
            </a:r>
          </a:p>
        </p:txBody>
      </p:sp>
    </p:spTree>
    <p:extLst>
      <p:ext uri="{BB962C8B-B14F-4D97-AF65-F5344CB8AC3E}">
        <p14:creationId xmlns:p14="http://schemas.microsoft.com/office/powerpoint/2010/main" val="536758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st of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E7D2498-A1A7-0EFA-8FB7-4584F742D6B4}"/>
              </a:ext>
            </a:extLst>
          </p:cNvPr>
          <p:cNvGraphicFramePr>
            <a:graphicFrameLocks noChangeAspect="1"/>
          </p:cNvGraphicFramePr>
          <p:nvPr userDrawn="1">
            <p:custDataLst>
              <p:tags r:id="rId1"/>
            </p:custDataLst>
            <p:extLst>
              <p:ext uri="{D42A27DB-BD31-4B8C-83A1-F6EECF244321}">
                <p14:modId xmlns:p14="http://schemas.microsoft.com/office/powerpoint/2010/main" val="3881266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E7D2498-A1A7-0EFA-8FB7-4584F742D6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icture Placeholder 3"/>
          <p:cNvSpPr>
            <a:spLocks noGrp="1"/>
          </p:cNvSpPr>
          <p:nvPr>
            <p:ph type="pic" sz="quarter" idx="55"/>
          </p:nvPr>
        </p:nvSpPr>
        <p:spPr>
          <a:xfrm>
            <a:off x="9302975" y="6872193"/>
            <a:ext cx="5768750" cy="4319588"/>
          </a:xfrm>
          <a:prstGeom prst="rect">
            <a:avLst/>
          </a:prstGeom>
          <a:pattFill prst="lgCheck">
            <a:fgClr>
              <a:schemeClr val="bg1"/>
            </a:fgClr>
            <a:bgClr>
              <a:schemeClr val="bg1">
                <a:lumMod val="85000"/>
              </a:schemeClr>
            </a:bgClr>
          </a:pattFill>
        </p:spPr>
        <p:txBody>
          <a:bodyPr anchor="ctr"/>
          <a:lstStyle>
            <a:lvl1pPr marL="0" indent="0" algn="ctr">
              <a:buNone/>
              <a:defRPr sz="3600"/>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5" name="Picture Placeholder 3"/>
          <p:cNvSpPr>
            <a:spLocks noGrp="1"/>
          </p:cNvSpPr>
          <p:nvPr>
            <p:ph type="pic" sz="quarter" idx="54"/>
          </p:nvPr>
        </p:nvSpPr>
        <p:spPr>
          <a:xfrm>
            <a:off x="2102075" y="3978275"/>
            <a:ext cx="5768750" cy="4319588"/>
          </a:xfrm>
          <a:prstGeom prst="rect">
            <a:avLst/>
          </a:prstGeom>
          <a:pattFill prst="lgCheck">
            <a:fgClr>
              <a:schemeClr val="bg1"/>
            </a:fgClr>
            <a:bgClr>
              <a:schemeClr val="bg1">
                <a:lumMod val="85000"/>
              </a:schemeClr>
            </a:bgClr>
          </a:pattFill>
        </p:spPr>
        <p:txBody>
          <a:bodyPr anchor="ctr"/>
          <a:lstStyle>
            <a:lvl1pPr marL="0" indent="0" algn="ctr">
              <a:buNone/>
              <a:defRPr sz="3600"/>
            </a:lvl1pPr>
          </a:lstStyle>
          <a:p>
            <a:endParaRPr lang="en-US">
              <a:latin typeface="Calibri" panose="020F0502020204030204" pitchFamily="34" charset="0"/>
            </a:endParaRPr>
          </a:p>
        </p:txBody>
      </p:sp>
      <p:sp>
        <p:nvSpPr>
          <p:cNvPr id="17" name="Picture Placeholder 3"/>
          <p:cNvSpPr>
            <a:spLocks noGrp="1"/>
          </p:cNvSpPr>
          <p:nvPr>
            <p:ph type="pic" sz="quarter" idx="56"/>
          </p:nvPr>
        </p:nvSpPr>
        <p:spPr>
          <a:xfrm>
            <a:off x="16503875" y="3978275"/>
            <a:ext cx="5768750" cy="4319588"/>
          </a:xfrm>
          <a:prstGeom prst="rect">
            <a:avLst/>
          </a:prstGeom>
          <a:pattFill prst="lgCheck">
            <a:fgClr>
              <a:schemeClr val="bg1"/>
            </a:fgClr>
            <a:bgClr>
              <a:schemeClr val="bg1">
                <a:lumMod val="85000"/>
              </a:schemeClr>
            </a:bgClr>
          </a:pattFill>
        </p:spPr>
        <p:txBody>
          <a:bodyPr anchor="ctr"/>
          <a:lstStyle>
            <a:lvl1pPr marL="0" indent="0" algn="ctr">
              <a:buNone/>
              <a:defRPr sz="3600"/>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List of images</a:t>
            </a:r>
          </a:p>
        </p:txBody>
      </p:sp>
      <p:sp>
        <p:nvSpPr>
          <p:cNvPr id="12" name="Text Placeholder 5"/>
          <p:cNvSpPr>
            <a:spLocks noGrp="1"/>
          </p:cNvSpPr>
          <p:nvPr>
            <p:ph type="body" sz="quarter" idx="38" hasCustomPrompt="1"/>
          </p:nvPr>
        </p:nvSpPr>
        <p:spPr>
          <a:xfrm>
            <a:off x="9319194" y="4142883"/>
            <a:ext cx="5752532"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Pellentesque dapibus scelerisque tincidunt. </a:t>
            </a:r>
            <a:br>
              <a:rPr lang="pt-BR"/>
            </a:br>
            <a:r>
              <a:rPr lang="pt-BR"/>
              <a:t>Cras cursus urna ac elit.</a:t>
            </a:r>
            <a:endParaRPr lang="ru-RU"/>
          </a:p>
        </p:txBody>
      </p:sp>
      <p:sp>
        <p:nvSpPr>
          <p:cNvPr id="13" name="Text Placeholder 5"/>
          <p:cNvSpPr>
            <a:spLocks noGrp="1"/>
          </p:cNvSpPr>
          <p:nvPr>
            <p:ph type="body" sz="quarter" idx="48" hasCustomPrompt="1"/>
          </p:nvPr>
        </p:nvSpPr>
        <p:spPr>
          <a:xfrm>
            <a:off x="16511588" y="9031987"/>
            <a:ext cx="5761037"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Aenean non magna elit. </a:t>
            </a:r>
            <a:br>
              <a:rPr lang="pt-BR"/>
            </a:br>
            <a:r>
              <a:rPr lang="pt-BR"/>
              <a:t>Sed porttitor cursus lacus in elementum. </a:t>
            </a:r>
            <a:endParaRPr lang="ru-RU"/>
          </a:p>
        </p:txBody>
      </p:sp>
      <p:sp>
        <p:nvSpPr>
          <p:cNvPr id="14" name="Text Placeholder 5"/>
          <p:cNvSpPr>
            <a:spLocks noGrp="1"/>
          </p:cNvSpPr>
          <p:nvPr>
            <p:ph type="body" sz="quarter" idx="49" hasCustomPrompt="1"/>
          </p:nvPr>
        </p:nvSpPr>
        <p:spPr>
          <a:xfrm>
            <a:off x="2109788" y="9031987"/>
            <a:ext cx="5761037"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Duis hendrerit rhoncus lobortis. Proin vel velit tincidunt, dignissim.</a:t>
            </a:r>
            <a:endParaRPr lang="ru-RU"/>
          </a:p>
        </p:txBody>
      </p:sp>
    </p:spTree>
    <p:extLst>
      <p:ext uri="{BB962C8B-B14F-4D97-AF65-F5344CB8AC3E}">
        <p14:creationId xmlns:p14="http://schemas.microsoft.com/office/powerpoint/2010/main" val="1969790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rvices">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957596A-BC51-DDFD-4F49-47EDB78AB443}"/>
              </a:ext>
            </a:extLst>
          </p:cNvPr>
          <p:cNvGraphicFramePr>
            <a:graphicFrameLocks noChangeAspect="1"/>
          </p:cNvGraphicFramePr>
          <p:nvPr userDrawn="1">
            <p:custDataLst>
              <p:tags r:id="rId1"/>
            </p:custDataLst>
            <p:extLst>
              <p:ext uri="{D42A27DB-BD31-4B8C-83A1-F6EECF244321}">
                <p14:modId xmlns:p14="http://schemas.microsoft.com/office/powerpoint/2010/main" val="2062301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957596A-BC51-DDFD-4F49-47EDB78AB4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Services</a:t>
            </a:r>
          </a:p>
        </p:txBody>
      </p:sp>
      <p:sp>
        <p:nvSpPr>
          <p:cNvPr id="11" name="Freeform: Shape 16">
            <a:extLst>
              <a:ext uri="{FF2B5EF4-FFF2-40B4-BE49-F238E27FC236}">
                <a16:creationId xmlns:a16="http://schemas.microsoft.com/office/drawing/2014/main" id="{BAE7052B-C075-41F0-AF0C-EC6F1C925828}"/>
              </a:ext>
            </a:extLst>
          </p:cNvPr>
          <p:cNvSpPr>
            <a:spLocks noGrp="1" noChangeAspect="1"/>
          </p:cNvSpPr>
          <p:nvPr>
            <p:ph type="body" sz="quarter" idx="52" hasCustomPrompt="1"/>
          </p:nvPr>
        </p:nvSpPr>
        <p:spPr>
          <a:xfrm>
            <a:off x="2099499" y="6137275"/>
            <a:ext cx="2880000" cy="2880000"/>
          </a:xfrm>
          <a:prstGeom prst="ellipse">
            <a:avLst/>
          </a:prstGeom>
          <a:solidFill>
            <a:schemeClr val="accent1"/>
          </a:solidFill>
          <a:ln w="101600">
            <a:noFill/>
          </a:ln>
        </p:spPr>
        <p:txBody>
          <a:bodyPr wrap="square" lIns="0" tIns="0" rIns="0" bIns="0" anchor="ctr">
            <a:normAutofit/>
          </a:bodyPr>
          <a:lstStyle>
            <a:lvl1pPr marL="0" indent="0" algn="ctr">
              <a:spcBef>
                <a:spcPts val="0"/>
              </a:spcBef>
              <a:buNone/>
              <a:defRPr sz="7200">
                <a:solidFill>
                  <a:schemeClr val="bg1"/>
                </a:solidFill>
                <a:latin typeface="Font Awesome 5 Free Solid" panose="02000503000000000000" pitchFamily="50" charset="0"/>
              </a:defRPr>
            </a:lvl1pPr>
          </a:lstStyle>
          <a:p>
            <a:pPr lvl="0"/>
            <a:r>
              <a:rPr lang="en-US"/>
              <a:t></a:t>
            </a:r>
            <a:endParaRPr lang="x-none"/>
          </a:p>
        </p:txBody>
      </p:sp>
      <p:sp>
        <p:nvSpPr>
          <p:cNvPr id="18" name="Freeform: Shape 16">
            <a:extLst>
              <a:ext uri="{FF2B5EF4-FFF2-40B4-BE49-F238E27FC236}">
                <a16:creationId xmlns:a16="http://schemas.microsoft.com/office/drawing/2014/main" id="{BAE7052B-C075-41F0-AF0C-EC6F1C925828}"/>
              </a:ext>
            </a:extLst>
          </p:cNvPr>
          <p:cNvSpPr>
            <a:spLocks noGrp="1" noChangeAspect="1"/>
          </p:cNvSpPr>
          <p:nvPr>
            <p:ph type="body" sz="quarter" idx="43" hasCustomPrompt="1"/>
          </p:nvPr>
        </p:nvSpPr>
        <p:spPr>
          <a:xfrm>
            <a:off x="7863345" y="6137275"/>
            <a:ext cx="2880000" cy="2880000"/>
          </a:xfrm>
          <a:prstGeom prst="ellipse">
            <a:avLst/>
          </a:prstGeom>
          <a:solidFill>
            <a:schemeClr val="tx2"/>
          </a:solidFill>
          <a:ln w="25400">
            <a:noFill/>
          </a:ln>
        </p:spPr>
        <p:txBody>
          <a:bodyPr wrap="square" lIns="0" tIns="0" rIns="0" bIns="0" anchor="ctr">
            <a:normAutofit/>
          </a:bodyPr>
          <a:lstStyle>
            <a:lvl1pPr marL="0" indent="0" algn="ctr">
              <a:spcBef>
                <a:spcPts val="0"/>
              </a:spcBef>
              <a:buNone/>
              <a:defRPr sz="7200">
                <a:solidFill>
                  <a:schemeClr val="bg1"/>
                </a:solidFill>
                <a:latin typeface="Font Awesome 5 Free Solid" panose="02000503000000000000" pitchFamily="50" charset="0"/>
              </a:defRPr>
            </a:lvl1pPr>
          </a:lstStyle>
          <a:p>
            <a:pPr lvl="0"/>
            <a:r>
              <a:rPr lang="en-US"/>
              <a:t></a:t>
            </a:r>
            <a:endParaRPr lang="x-none"/>
          </a:p>
        </p:txBody>
      </p:sp>
      <p:sp>
        <p:nvSpPr>
          <p:cNvPr id="19" name="Freeform: Shape 16">
            <a:extLst>
              <a:ext uri="{FF2B5EF4-FFF2-40B4-BE49-F238E27FC236}">
                <a16:creationId xmlns:a16="http://schemas.microsoft.com/office/drawing/2014/main" id="{BAE7052B-C075-41F0-AF0C-EC6F1C925828}"/>
              </a:ext>
            </a:extLst>
          </p:cNvPr>
          <p:cNvSpPr>
            <a:spLocks noGrp="1" noChangeAspect="1"/>
          </p:cNvSpPr>
          <p:nvPr>
            <p:ph type="body" sz="quarter" idx="45" hasCustomPrompt="1"/>
          </p:nvPr>
        </p:nvSpPr>
        <p:spPr>
          <a:xfrm>
            <a:off x="13627191" y="6137275"/>
            <a:ext cx="2880000" cy="2880000"/>
          </a:xfrm>
          <a:prstGeom prst="ellipse">
            <a:avLst/>
          </a:prstGeom>
          <a:solidFill>
            <a:schemeClr val="accent1"/>
          </a:solidFill>
          <a:ln w="101600">
            <a:noFill/>
          </a:ln>
        </p:spPr>
        <p:txBody>
          <a:bodyPr wrap="square" lIns="0" tIns="0" rIns="0" bIns="0" anchor="ctr">
            <a:normAutofit/>
          </a:bodyPr>
          <a:lstStyle>
            <a:lvl1pPr marL="0" indent="0" algn="ctr">
              <a:spcBef>
                <a:spcPts val="0"/>
              </a:spcBef>
              <a:buNone/>
              <a:defRPr sz="7200">
                <a:solidFill>
                  <a:schemeClr val="bg1"/>
                </a:solidFill>
                <a:latin typeface="Font Awesome 5 Free Solid" panose="02000503000000000000" pitchFamily="50" charset="0"/>
              </a:defRPr>
            </a:lvl1pPr>
          </a:lstStyle>
          <a:p>
            <a:r>
              <a:rPr lang="en-US"/>
              <a:t></a:t>
            </a:r>
          </a:p>
        </p:txBody>
      </p:sp>
      <p:sp>
        <p:nvSpPr>
          <p:cNvPr id="20" name="Text Placeholder 5"/>
          <p:cNvSpPr>
            <a:spLocks noGrp="1"/>
          </p:cNvSpPr>
          <p:nvPr>
            <p:ph type="body" sz="quarter" idx="41" hasCustomPrompt="1"/>
          </p:nvPr>
        </p:nvSpPr>
        <p:spPr>
          <a:xfrm>
            <a:off x="1390649" y="9570026"/>
            <a:ext cx="4308850" cy="1354217"/>
          </a:xfrm>
          <a:prstGeom prst="rect">
            <a:avLst/>
          </a:prstGeom>
        </p:spPr>
        <p:txBody>
          <a:bodyPr wrap="square" lIns="0" tIns="0" rIns="0" bIns="0" anchor="t">
            <a:spAutoFit/>
          </a:bodyPr>
          <a:lstStyle>
            <a:lvl1pPr marL="0" indent="0" algn="ctr">
              <a:lnSpc>
                <a:spcPct val="100000"/>
              </a:lnSpc>
              <a:spcBef>
                <a:spcPts val="0"/>
              </a:spcBef>
              <a:buNone/>
              <a:defRPr sz="4400" cap="none" baseline="0">
                <a:solidFill>
                  <a:schemeClr val="accent1"/>
                </a:solidFill>
                <a:latin typeface="Georgia" panose="02040502050405020303" pitchFamily="18" charset="0"/>
              </a:defRPr>
            </a:lvl1pPr>
          </a:lstStyle>
          <a:p>
            <a:pPr lvl="0"/>
            <a:r>
              <a:rPr lang="pt-BR"/>
              <a:t>Help for Young People</a:t>
            </a:r>
            <a:endParaRPr lang="ru-RU"/>
          </a:p>
        </p:txBody>
      </p:sp>
      <p:sp>
        <p:nvSpPr>
          <p:cNvPr id="21" name="Text Placeholder 5"/>
          <p:cNvSpPr>
            <a:spLocks noGrp="1"/>
          </p:cNvSpPr>
          <p:nvPr>
            <p:ph type="body" sz="quarter" idx="44" hasCustomPrompt="1"/>
          </p:nvPr>
        </p:nvSpPr>
        <p:spPr>
          <a:xfrm>
            <a:off x="7142654" y="9570026"/>
            <a:ext cx="4321175" cy="1354217"/>
          </a:xfrm>
          <a:prstGeom prst="rect">
            <a:avLst/>
          </a:prstGeom>
        </p:spPr>
        <p:txBody>
          <a:bodyPr wrap="square" lIns="0" tIns="0" rIns="0" bIns="0" anchor="t">
            <a:spAutoFit/>
          </a:bodyPr>
          <a:lstStyle>
            <a:lvl1pPr marL="0" indent="0" algn="ctr">
              <a:lnSpc>
                <a:spcPct val="100000"/>
              </a:lnSpc>
              <a:spcBef>
                <a:spcPts val="0"/>
              </a:spcBef>
              <a:buNone/>
              <a:defRPr sz="4400" cap="none" baseline="0">
                <a:solidFill>
                  <a:schemeClr val="tx2"/>
                </a:solidFill>
                <a:latin typeface="Georgia" panose="02040502050405020303" pitchFamily="18" charset="0"/>
              </a:defRPr>
            </a:lvl1pPr>
          </a:lstStyle>
          <a:p>
            <a:pPr lvl="0"/>
            <a:r>
              <a:rPr lang="pt-BR"/>
              <a:t>Help for Older Adults</a:t>
            </a:r>
            <a:endParaRPr lang="ru-RU"/>
          </a:p>
        </p:txBody>
      </p:sp>
      <p:sp>
        <p:nvSpPr>
          <p:cNvPr id="22" name="Text Placeholder 5"/>
          <p:cNvSpPr>
            <a:spLocks noGrp="1"/>
          </p:cNvSpPr>
          <p:nvPr>
            <p:ph type="body" sz="quarter" idx="46" hasCustomPrompt="1"/>
          </p:nvPr>
        </p:nvSpPr>
        <p:spPr>
          <a:xfrm>
            <a:off x="12906984" y="9570026"/>
            <a:ext cx="4320449" cy="1354217"/>
          </a:xfrm>
          <a:prstGeom prst="rect">
            <a:avLst/>
          </a:prstGeom>
        </p:spPr>
        <p:txBody>
          <a:bodyPr wrap="square" lIns="0" tIns="0" rIns="0" bIns="0" anchor="t">
            <a:spAutoFit/>
          </a:bodyPr>
          <a:lstStyle>
            <a:lvl1pPr marL="0" indent="0" algn="ctr">
              <a:lnSpc>
                <a:spcPct val="100000"/>
              </a:lnSpc>
              <a:spcBef>
                <a:spcPts val="0"/>
              </a:spcBef>
              <a:buNone/>
              <a:defRPr sz="4400" cap="none" baseline="0">
                <a:solidFill>
                  <a:schemeClr val="accent1"/>
                </a:solidFill>
                <a:latin typeface="Georgia" panose="02040502050405020303" pitchFamily="18" charset="0"/>
              </a:defRPr>
            </a:lvl1pPr>
          </a:lstStyle>
          <a:p>
            <a:pPr lvl="0"/>
            <a:r>
              <a:rPr lang="pt-BR"/>
              <a:t>Mental Health Experts</a:t>
            </a:r>
            <a:endParaRPr lang="ru-RU"/>
          </a:p>
        </p:txBody>
      </p:sp>
      <p:sp>
        <p:nvSpPr>
          <p:cNvPr id="27" name="Freeform: Shape 16">
            <a:extLst>
              <a:ext uri="{FF2B5EF4-FFF2-40B4-BE49-F238E27FC236}">
                <a16:creationId xmlns:a16="http://schemas.microsoft.com/office/drawing/2014/main" id="{BAE7052B-C075-41F0-AF0C-EC6F1C925828}"/>
              </a:ext>
            </a:extLst>
          </p:cNvPr>
          <p:cNvSpPr>
            <a:spLocks noGrp="1" noChangeAspect="1"/>
          </p:cNvSpPr>
          <p:nvPr>
            <p:ph type="body" sz="quarter" idx="53" hasCustomPrompt="1"/>
          </p:nvPr>
        </p:nvSpPr>
        <p:spPr>
          <a:xfrm>
            <a:off x="19391038" y="6137275"/>
            <a:ext cx="2880000" cy="2880000"/>
          </a:xfrm>
          <a:prstGeom prst="ellipse">
            <a:avLst/>
          </a:prstGeom>
          <a:solidFill>
            <a:schemeClr val="tx2"/>
          </a:solidFill>
          <a:ln w="101600">
            <a:noFill/>
          </a:ln>
        </p:spPr>
        <p:txBody>
          <a:bodyPr wrap="square" lIns="0" tIns="0" rIns="0" bIns="0" anchor="ctr">
            <a:normAutofit/>
          </a:bodyPr>
          <a:lstStyle>
            <a:lvl1pPr marL="0" indent="0" algn="ctr">
              <a:spcBef>
                <a:spcPts val="0"/>
              </a:spcBef>
              <a:buNone/>
              <a:defRPr sz="7200">
                <a:solidFill>
                  <a:schemeClr val="bg1"/>
                </a:solidFill>
                <a:latin typeface="Font Awesome 5 Free Solid" panose="02000503000000000000" pitchFamily="50" charset="0"/>
              </a:defRPr>
            </a:lvl1pPr>
          </a:lstStyle>
          <a:p>
            <a:r>
              <a:rPr lang="en-US"/>
              <a:t></a:t>
            </a:r>
          </a:p>
        </p:txBody>
      </p:sp>
      <p:sp>
        <p:nvSpPr>
          <p:cNvPr id="28" name="Text Placeholder 5"/>
          <p:cNvSpPr>
            <a:spLocks noGrp="1"/>
          </p:cNvSpPr>
          <p:nvPr>
            <p:ph type="body" sz="quarter" idx="54" hasCustomPrompt="1"/>
          </p:nvPr>
        </p:nvSpPr>
        <p:spPr>
          <a:xfrm>
            <a:off x="18670589" y="9570026"/>
            <a:ext cx="4321174" cy="1354217"/>
          </a:xfrm>
          <a:prstGeom prst="rect">
            <a:avLst/>
          </a:prstGeom>
        </p:spPr>
        <p:txBody>
          <a:bodyPr wrap="square" lIns="0" tIns="0" rIns="0" bIns="0" anchor="t">
            <a:spAutoFit/>
          </a:bodyPr>
          <a:lstStyle>
            <a:lvl1pPr marL="0" indent="0" algn="ctr">
              <a:lnSpc>
                <a:spcPct val="100000"/>
              </a:lnSpc>
              <a:spcBef>
                <a:spcPts val="0"/>
              </a:spcBef>
              <a:buNone/>
              <a:defRPr sz="4400" cap="none" baseline="0">
                <a:solidFill>
                  <a:schemeClr val="tx2"/>
                </a:solidFill>
                <a:latin typeface="Georgia" panose="02040502050405020303" pitchFamily="18" charset="0"/>
              </a:defRPr>
            </a:lvl1pPr>
          </a:lstStyle>
          <a:p>
            <a:pPr lvl="0"/>
            <a:r>
              <a:rPr lang="pt-BR"/>
              <a:t>Behavioral Health Equity</a:t>
            </a:r>
            <a:endParaRPr lang="ru-RU"/>
          </a:p>
        </p:txBody>
      </p:sp>
      <p:sp>
        <p:nvSpPr>
          <p:cNvPr id="29" name="Text Placeholder 5"/>
          <p:cNvSpPr>
            <a:spLocks noGrp="1"/>
          </p:cNvSpPr>
          <p:nvPr>
            <p:ph type="body" sz="quarter" idx="38" hasCustomPrompt="1"/>
          </p:nvPr>
        </p:nvSpPr>
        <p:spPr>
          <a:xfrm>
            <a:off x="4991100" y="3257550"/>
            <a:ext cx="15841663" cy="1329595"/>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Pellentesque dapibus scelerisque tincidunt. Cras cursus urna ac elit egestas, ut rhoncus ipsum pharetra. Sed sed justo nisi in hac habitasse.</a:t>
            </a:r>
          </a:p>
        </p:txBody>
      </p:sp>
    </p:spTree>
    <p:extLst>
      <p:ext uri="{BB962C8B-B14F-4D97-AF65-F5344CB8AC3E}">
        <p14:creationId xmlns:p14="http://schemas.microsoft.com/office/powerpoint/2010/main" val="413109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B6FAB5A-8C6D-5AC4-2924-CE1E406E503F}"/>
              </a:ext>
            </a:extLst>
          </p:cNvPr>
          <p:cNvGraphicFramePr>
            <a:graphicFrameLocks noChangeAspect="1"/>
          </p:cNvGraphicFramePr>
          <p:nvPr userDrawn="1">
            <p:custDataLst>
              <p:tags r:id="rId1"/>
            </p:custDataLst>
            <p:extLst>
              <p:ext uri="{D42A27DB-BD31-4B8C-83A1-F6EECF244321}">
                <p14:modId xmlns:p14="http://schemas.microsoft.com/office/powerpoint/2010/main" val="1445641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EB6FAB5A-8C6D-5AC4-2924-CE1E406E50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3" y="4697413"/>
            <a:ext cx="18721387" cy="3102388"/>
          </a:xfrm>
          <a:prstGeom prst="rect">
            <a:avLst/>
          </a:prstGeom>
        </p:spPr>
        <p:txBody>
          <a:bodyPr wrap="square" lIns="0" tIns="0" rIns="0" bIns="0">
            <a:spAutoFit/>
          </a:bodyPr>
          <a:lstStyle>
            <a:lvl1pPr marL="0" indent="0" algn="l">
              <a:spcBef>
                <a:spcPts val="0"/>
              </a:spcBef>
              <a:buNone/>
              <a:defRPr sz="11200" cap="none" baseline="0">
                <a:solidFill>
                  <a:schemeClr val="bg2"/>
                </a:solidFill>
                <a:latin typeface="Georgia" panose="02040502050405020303" pitchFamily="18" charset="0"/>
              </a:defRPr>
            </a:lvl1pPr>
          </a:lstStyle>
          <a:p>
            <a:pPr lvl="0"/>
            <a:r>
              <a:rPr lang="en-US"/>
              <a:t>Mental health is as important as physical health</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2"/>
                </a:solidFill>
              </a:defRPr>
            </a:lvl1pPr>
          </a:lstStyle>
          <a:p>
            <a:fld id="{E09A60F7-EEC2-4499-844E-8E35AC8BC615}" type="slidenum">
              <a:rPr lang="x-none" smtClean="0"/>
              <a:pPr/>
              <a:t>‹#›</a:t>
            </a:fld>
            <a:endParaRPr lang="x-none"/>
          </a:p>
        </p:txBody>
      </p:sp>
      <p:sp>
        <p:nvSpPr>
          <p:cNvPr id="13" name="Text Placeholder 12">
            <a:extLst>
              <a:ext uri="{FF2B5EF4-FFF2-40B4-BE49-F238E27FC236}">
                <a16:creationId xmlns:a16="http://schemas.microsoft.com/office/drawing/2014/main" id="{D37A3499-F6C1-47FF-B432-4E71FB14D6EC}"/>
              </a:ext>
            </a:extLst>
          </p:cNvPr>
          <p:cNvSpPr>
            <a:spLocks noGrp="1"/>
          </p:cNvSpPr>
          <p:nvPr>
            <p:ph type="body" sz="quarter" idx="45" hasCustomPrompt="1"/>
          </p:nvPr>
        </p:nvSpPr>
        <p:spPr>
          <a:xfrm>
            <a:off x="18942775" y="1346107"/>
            <a:ext cx="3329850" cy="916335"/>
          </a:xfrm>
          <a:prstGeom prst="roundRect">
            <a:avLst>
              <a:gd name="adj" fmla="val 50000"/>
            </a:avLst>
          </a:prstGeom>
          <a:noFill/>
          <a:ln w="12700">
            <a:solidFill>
              <a:schemeClr val="bg2"/>
            </a:solidFill>
          </a:ln>
        </p:spPr>
        <p:txBody>
          <a:bodyPr wrap="none" lIns="252000" tIns="36000" rIns="216000" bIns="36000" anchor="t">
            <a:spAutoFit/>
          </a:bodyPr>
          <a:lstStyle>
            <a:lvl1pPr marL="0" indent="0" algn="r">
              <a:lnSpc>
                <a:spcPct val="110000"/>
              </a:lnSpc>
              <a:spcBef>
                <a:spcPts val="0"/>
              </a:spcBef>
              <a:buNone/>
              <a:defRPr sz="3600" baseline="0">
                <a:solidFill>
                  <a:schemeClr val="bg2"/>
                </a:solidFill>
                <a:latin typeface="Calibri" panose="020F0502020204030204" pitchFamily="34" charset="0"/>
              </a:defRPr>
            </a:lvl1pPr>
          </a:lstStyle>
          <a:p>
            <a:pPr lvl="0"/>
            <a:r>
              <a:rPr lang="en-US"/>
              <a:t>Therapy helps</a:t>
            </a:r>
          </a:p>
        </p:txBody>
      </p:sp>
      <p:sp>
        <p:nvSpPr>
          <p:cNvPr id="7"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bg1"/>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2807763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icing">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A18FD01-BE7A-CA41-558F-80A7F1F326D3}"/>
              </a:ext>
            </a:extLst>
          </p:cNvPr>
          <p:cNvGraphicFramePr>
            <a:graphicFrameLocks noChangeAspect="1"/>
          </p:cNvGraphicFramePr>
          <p:nvPr userDrawn="1">
            <p:custDataLst>
              <p:tags r:id="rId1"/>
            </p:custDataLst>
            <p:extLst>
              <p:ext uri="{D42A27DB-BD31-4B8C-83A1-F6EECF244321}">
                <p14:modId xmlns:p14="http://schemas.microsoft.com/office/powerpoint/2010/main" val="1140304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EA18FD01-BE7A-CA41-558F-80A7F1F326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Prices</a:t>
            </a:r>
          </a:p>
        </p:txBody>
      </p:sp>
      <p:sp>
        <p:nvSpPr>
          <p:cNvPr id="11" name="Text Placeholder 5"/>
          <p:cNvSpPr>
            <a:spLocks noGrp="1"/>
          </p:cNvSpPr>
          <p:nvPr>
            <p:ph type="body" sz="quarter" idx="38" hasCustomPrompt="1"/>
          </p:nvPr>
        </p:nvSpPr>
        <p:spPr>
          <a:xfrm>
            <a:off x="2481245" y="5783955"/>
            <a:ext cx="5029426"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Aenean et metus </a:t>
            </a:r>
            <a:br>
              <a:rPr lang="ru-RU"/>
            </a:br>
            <a:r>
              <a:rPr lang="pt-BR"/>
              <a:t>ligula. Praesent tempus eget nisl.</a:t>
            </a:r>
          </a:p>
        </p:txBody>
      </p:sp>
      <p:sp>
        <p:nvSpPr>
          <p:cNvPr id="18" name="Text Placeholder 5"/>
          <p:cNvSpPr>
            <a:spLocks noGrp="1"/>
          </p:cNvSpPr>
          <p:nvPr>
            <p:ph type="body" sz="quarter" idx="40" hasCustomPrompt="1"/>
          </p:nvPr>
        </p:nvSpPr>
        <p:spPr>
          <a:xfrm>
            <a:off x="16884651" y="5783955"/>
            <a:ext cx="5025798"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Suspendisse elit augue, maximus iaculis condimentum.</a:t>
            </a:r>
          </a:p>
        </p:txBody>
      </p:sp>
      <p:sp>
        <p:nvSpPr>
          <p:cNvPr id="19" name="Text Placeholder 5"/>
          <p:cNvSpPr>
            <a:spLocks noGrp="1"/>
          </p:cNvSpPr>
          <p:nvPr>
            <p:ph type="body" sz="quarter" idx="41" hasCustomPrompt="1"/>
          </p:nvPr>
        </p:nvSpPr>
        <p:spPr>
          <a:xfrm>
            <a:off x="9676256" y="5783955"/>
            <a:ext cx="5036403"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pPr lvl="0"/>
            <a:r>
              <a:rPr lang="pt-BR"/>
              <a:t>Duis tincidunt massa eget nisi finibus, pulvinar tempor.</a:t>
            </a:r>
          </a:p>
        </p:txBody>
      </p:sp>
      <p:sp>
        <p:nvSpPr>
          <p:cNvPr id="20" name="Text Placeholder 11"/>
          <p:cNvSpPr>
            <a:spLocks noGrp="1"/>
          </p:cNvSpPr>
          <p:nvPr>
            <p:ph type="body" sz="quarter" idx="37" hasCustomPrompt="1"/>
          </p:nvPr>
        </p:nvSpPr>
        <p:spPr>
          <a:xfrm>
            <a:off x="2109788" y="9018588"/>
            <a:ext cx="5772340" cy="1439862"/>
          </a:xfrm>
          <a:prstGeom prst="rect">
            <a:avLst/>
          </a:prstGeom>
          <a:solidFill>
            <a:schemeClr val="tx2"/>
          </a:solidFill>
        </p:spPr>
        <p:txBody>
          <a:bodyPr wrap="square" lIns="0" tIns="72000" rIns="0" bIns="72000" anchor="ctr">
            <a:normAutofit/>
          </a:bodyPr>
          <a:lstStyle>
            <a:lvl1pPr marL="0" indent="0" algn="ctr">
              <a:lnSpc>
                <a:spcPct val="85000"/>
              </a:lnSpc>
              <a:spcBef>
                <a:spcPts val="0"/>
              </a:spcBef>
              <a:buNone/>
              <a:defRPr sz="6000">
                <a:solidFill>
                  <a:schemeClr val="bg1"/>
                </a:solidFill>
                <a:latin typeface="Georgia" panose="02040502050405020303" pitchFamily="18" charset="0"/>
              </a:defRPr>
            </a:lvl1pPr>
          </a:lstStyle>
          <a:p>
            <a:pPr lvl="0"/>
            <a:r>
              <a:rPr lang="en-US"/>
              <a:t>$100</a:t>
            </a:r>
          </a:p>
        </p:txBody>
      </p:sp>
      <p:sp>
        <p:nvSpPr>
          <p:cNvPr id="21" name="Text Placeholder 11"/>
          <p:cNvSpPr>
            <a:spLocks noGrp="1"/>
          </p:cNvSpPr>
          <p:nvPr>
            <p:ph type="body" sz="quarter" idx="44" hasCustomPrompt="1"/>
          </p:nvPr>
        </p:nvSpPr>
        <p:spPr>
          <a:xfrm>
            <a:off x="2481245" y="3978275"/>
            <a:ext cx="5029426" cy="784830"/>
          </a:xfrm>
          <a:prstGeom prst="rect">
            <a:avLst/>
          </a:prstGeom>
        </p:spPr>
        <p:txBody>
          <a:bodyPr wrap="square" lIns="0" tIns="0" rIns="0" bIns="0">
            <a:spAutoFit/>
          </a:bodyPr>
          <a:lstStyle>
            <a:lvl1pPr marL="0" indent="0" algn="ctr">
              <a:lnSpc>
                <a:spcPct val="85000"/>
              </a:lnSpc>
              <a:spcBef>
                <a:spcPts val="0"/>
              </a:spcBef>
              <a:buNone/>
              <a:defRPr sz="6000" cap="none" baseline="0">
                <a:solidFill>
                  <a:schemeClr val="tx2"/>
                </a:solidFill>
                <a:latin typeface="Georgia" panose="02040502050405020303" pitchFamily="18" charset="0"/>
              </a:defRPr>
            </a:lvl1pPr>
          </a:lstStyle>
          <a:p>
            <a:pPr lvl="0"/>
            <a:r>
              <a:rPr lang="en-US"/>
              <a:t>Basic</a:t>
            </a:r>
          </a:p>
        </p:txBody>
      </p:sp>
      <p:sp>
        <p:nvSpPr>
          <p:cNvPr id="22" name="Text Placeholder 11"/>
          <p:cNvSpPr>
            <a:spLocks noGrp="1"/>
          </p:cNvSpPr>
          <p:nvPr>
            <p:ph type="body" sz="quarter" idx="45" hasCustomPrompt="1"/>
          </p:nvPr>
        </p:nvSpPr>
        <p:spPr>
          <a:xfrm>
            <a:off x="9676256" y="3978275"/>
            <a:ext cx="5036403" cy="784830"/>
          </a:xfrm>
          <a:prstGeom prst="rect">
            <a:avLst/>
          </a:prstGeom>
        </p:spPr>
        <p:txBody>
          <a:bodyPr wrap="square" lIns="0" tIns="0" rIns="0" bIns="0">
            <a:spAutoFit/>
          </a:bodyPr>
          <a:lstStyle>
            <a:lvl1pPr marL="0" indent="0" algn="ctr">
              <a:lnSpc>
                <a:spcPct val="85000"/>
              </a:lnSpc>
              <a:spcBef>
                <a:spcPts val="0"/>
              </a:spcBef>
              <a:buNone/>
              <a:defRPr sz="6000" cap="none" baseline="0">
                <a:solidFill>
                  <a:schemeClr val="bg2"/>
                </a:solidFill>
                <a:latin typeface="Georgia" panose="02040502050405020303" pitchFamily="18" charset="0"/>
              </a:defRPr>
            </a:lvl1pPr>
          </a:lstStyle>
          <a:p>
            <a:pPr lvl="0"/>
            <a:r>
              <a:rPr lang="en-US"/>
              <a:t>Business</a:t>
            </a:r>
          </a:p>
        </p:txBody>
      </p:sp>
      <p:sp>
        <p:nvSpPr>
          <p:cNvPr id="23" name="Text Placeholder 11"/>
          <p:cNvSpPr>
            <a:spLocks noGrp="1"/>
          </p:cNvSpPr>
          <p:nvPr>
            <p:ph type="body" sz="quarter" idx="46" hasCustomPrompt="1"/>
          </p:nvPr>
        </p:nvSpPr>
        <p:spPr>
          <a:xfrm>
            <a:off x="16877394" y="3978275"/>
            <a:ext cx="5040312" cy="795987"/>
          </a:xfrm>
          <a:prstGeom prst="rect">
            <a:avLst/>
          </a:prstGeom>
        </p:spPr>
        <p:txBody>
          <a:bodyPr wrap="square" lIns="0" tIns="0" rIns="0" bIns="0">
            <a:spAutoFit/>
          </a:bodyPr>
          <a:lstStyle>
            <a:lvl1pPr marL="0" indent="0" algn="ctr">
              <a:lnSpc>
                <a:spcPct val="85000"/>
              </a:lnSpc>
              <a:spcBef>
                <a:spcPts val="0"/>
              </a:spcBef>
              <a:buNone/>
              <a:defRPr sz="6000" cap="none" baseline="0">
                <a:solidFill>
                  <a:schemeClr val="tx2"/>
                </a:solidFill>
                <a:latin typeface="Georgia" panose="02040502050405020303" pitchFamily="18" charset="0"/>
              </a:defRPr>
            </a:lvl1pPr>
          </a:lstStyle>
          <a:p>
            <a:pPr lvl="0"/>
            <a:r>
              <a:rPr lang="en-US"/>
              <a:t>Premium</a:t>
            </a:r>
          </a:p>
        </p:txBody>
      </p:sp>
      <p:sp>
        <p:nvSpPr>
          <p:cNvPr id="24" name="Text Placeholder 11"/>
          <p:cNvSpPr>
            <a:spLocks noGrp="1"/>
          </p:cNvSpPr>
          <p:nvPr>
            <p:ph type="body" sz="quarter" idx="52" hasCustomPrompt="1"/>
          </p:nvPr>
        </p:nvSpPr>
        <p:spPr>
          <a:xfrm>
            <a:off x="9310688" y="9018588"/>
            <a:ext cx="5750151" cy="1439862"/>
          </a:xfrm>
          <a:prstGeom prst="rect">
            <a:avLst/>
          </a:prstGeom>
          <a:solidFill>
            <a:schemeClr val="tx2"/>
          </a:solidFill>
        </p:spPr>
        <p:txBody>
          <a:bodyPr wrap="square" lIns="0" tIns="72000" rIns="0" bIns="72000" anchor="ctr">
            <a:normAutofit/>
          </a:bodyPr>
          <a:lstStyle>
            <a:lvl1pPr marL="0" indent="0" algn="ctr">
              <a:lnSpc>
                <a:spcPct val="85000"/>
              </a:lnSpc>
              <a:spcBef>
                <a:spcPts val="0"/>
              </a:spcBef>
              <a:buNone/>
              <a:defRPr sz="6000">
                <a:solidFill>
                  <a:schemeClr val="bg1"/>
                </a:solidFill>
                <a:latin typeface="Georgia" panose="02040502050405020303" pitchFamily="18" charset="0"/>
              </a:defRPr>
            </a:lvl1pPr>
          </a:lstStyle>
          <a:p>
            <a:pPr lvl="0"/>
            <a:r>
              <a:rPr lang="en-US"/>
              <a:t>$300</a:t>
            </a:r>
          </a:p>
        </p:txBody>
      </p:sp>
      <p:sp>
        <p:nvSpPr>
          <p:cNvPr id="26" name="Text Placeholder 11"/>
          <p:cNvSpPr>
            <a:spLocks noGrp="1"/>
          </p:cNvSpPr>
          <p:nvPr>
            <p:ph type="body" sz="quarter" idx="53" hasCustomPrompt="1"/>
          </p:nvPr>
        </p:nvSpPr>
        <p:spPr>
          <a:xfrm>
            <a:off x="16522474" y="9018588"/>
            <a:ext cx="5750151" cy="1439862"/>
          </a:xfrm>
          <a:prstGeom prst="rect">
            <a:avLst/>
          </a:prstGeom>
          <a:solidFill>
            <a:schemeClr val="tx2"/>
          </a:solidFill>
        </p:spPr>
        <p:txBody>
          <a:bodyPr wrap="square" lIns="0" tIns="72000" rIns="0" bIns="72000" anchor="ctr">
            <a:normAutofit/>
          </a:bodyPr>
          <a:lstStyle>
            <a:lvl1pPr marL="0" indent="0" algn="ctr">
              <a:lnSpc>
                <a:spcPct val="85000"/>
              </a:lnSpc>
              <a:spcBef>
                <a:spcPts val="0"/>
              </a:spcBef>
              <a:buNone/>
              <a:defRPr sz="6000">
                <a:solidFill>
                  <a:schemeClr val="bg1"/>
                </a:solidFill>
                <a:latin typeface="Georgia" panose="02040502050405020303" pitchFamily="18" charset="0"/>
              </a:defRPr>
            </a:lvl1pPr>
          </a:lstStyle>
          <a:p>
            <a:pPr lvl="0"/>
            <a:r>
              <a:rPr lang="en-US"/>
              <a:t>$500</a:t>
            </a:r>
          </a:p>
        </p:txBody>
      </p:sp>
    </p:spTree>
    <p:extLst>
      <p:ext uri="{BB962C8B-B14F-4D97-AF65-F5344CB8AC3E}">
        <p14:creationId xmlns:p14="http://schemas.microsoft.com/office/powerpoint/2010/main" val="475487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abl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95F8E35-411C-DDF0-D87E-E2B1463923B5}"/>
              </a:ext>
            </a:extLst>
          </p:cNvPr>
          <p:cNvGraphicFramePr>
            <a:graphicFrameLocks noChangeAspect="1"/>
          </p:cNvGraphicFramePr>
          <p:nvPr userDrawn="1">
            <p:custDataLst>
              <p:tags r:id="rId1"/>
            </p:custDataLst>
            <p:extLst>
              <p:ext uri="{D42A27DB-BD31-4B8C-83A1-F6EECF244321}">
                <p14:modId xmlns:p14="http://schemas.microsoft.com/office/powerpoint/2010/main" val="3859421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D95F8E35-411C-DDF0-D87E-E2B1463923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4" name="Text Placeholder 12">
            <a:extLst>
              <a:ext uri="{FF2B5EF4-FFF2-40B4-BE49-F238E27FC236}">
                <a16:creationId xmlns:a16="http://schemas.microsoft.com/office/drawing/2014/main" id="{D37A3499-F6C1-47FF-B432-4E71FB14D6EC}"/>
              </a:ext>
            </a:extLst>
          </p:cNvPr>
          <p:cNvSpPr>
            <a:spLocks noGrp="1"/>
          </p:cNvSpPr>
          <p:nvPr>
            <p:ph type="body" sz="quarter" idx="45" hasCustomPrompt="1"/>
          </p:nvPr>
        </p:nvSpPr>
        <p:spPr>
          <a:xfrm>
            <a:off x="19088112" y="1375320"/>
            <a:ext cx="3184513" cy="916335"/>
          </a:xfrm>
          <a:prstGeom prst="roundRect">
            <a:avLst>
              <a:gd name="adj" fmla="val 50000"/>
            </a:avLst>
          </a:prstGeom>
          <a:noFill/>
          <a:ln w="12700">
            <a:solidFill>
              <a:schemeClr val="tx2"/>
            </a:solidFill>
          </a:ln>
        </p:spPr>
        <p:txBody>
          <a:bodyPr wrap="none" lIns="252000" tIns="36000" rIns="216000" bIns="36000" anchor="t">
            <a:spAutoFit/>
          </a:bodyPr>
          <a:lstStyle>
            <a:lvl1pPr marL="0" indent="0" algn="r">
              <a:lnSpc>
                <a:spcPct val="110000"/>
              </a:lnSpc>
              <a:spcBef>
                <a:spcPts val="0"/>
              </a:spcBef>
              <a:buNone/>
              <a:defRPr sz="3600" baseline="0">
                <a:solidFill>
                  <a:schemeClr val="tx2"/>
                </a:solidFill>
                <a:latin typeface="Calibri" panose="020F0502020204030204" pitchFamily="34" charset="0"/>
              </a:defRPr>
            </a:lvl1pPr>
          </a:lstStyle>
          <a:p>
            <a:pPr lvl="0"/>
            <a:r>
              <a:rPr lang="en-US"/>
              <a:t>Vertical table</a:t>
            </a:r>
          </a:p>
        </p:txBody>
      </p:sp>
    </p:spTree>
    <p:extLst>
      <p:ext uri="{BB962C8B-B14F-4D97-AF65-F5344CB8AC3E}">
        <p14:creationId xmlns:p14="http://schemas.microsoft.com/office/powerpoint/2010/main" val="3476341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tabl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68D0A55-78D6-7D92-8B69-3DFFF278BFEE}"/>
              </a:ext>
            </a:extLst>
          </p:cNvPr>
          <p:cNvGraphicFramePr>
            <a:graphicFrameLocks noChangeAspect="1"/>
          </p:cNvGraphicFramePr>
          <p:nvPr userDrawn="1">
            <p:custDataLst>
              <p:tags r:id="rId1"/>
            </p:custDataLst>
            <p:extLst>
              <p:ext uri="{D42A27DB-BD31-4B8C-83A1-F6EECF244321}">
                <p14:modId xmlns:p14="http://schemas.microsoft.com/office/powerpoint/2010/main" val="3253144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68D0A55-78D6-7D92-8B69-3DFFF278BF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4" name="Text Placeholder 12">
            <a:extLst>
              <a:ext uri="{FF2B5EF4-FFF2-40B4-BE49-F238E27FC236}">
                <a16:creationId xmlns:a16="http://schemas.microsoft.com/office/drawing/2014/main" id="{D37A3499-F6C1-47FF-B432-4E71FB14D6EC}"/>
              </a:ext>
            </a:extLst>
          </p:cNvPr>
          <p:cNvSpPr>
            <a:spLocks noGrp="1"/>
          </p:cNvSpPr>
          <p:nvPr>
            <p:ph type="body" sz="quarter" idx="45" hasCustomPrompt="1"/>
          </p:nvPr>
        </p:nvSpPr>
        <p:spPr>
          <a:xfrm>
            <a:off x="18589832" y="1375320"/>
            <a:ext cx="3682793" cy="916335"/>
          </a:xfrm>
          <a:prstGeom prst="roundRect">
            <a:avLst>
              <a:gd name="adj" fmla="val 50000"/>
            </a:avLst>
          </a:prstGeom>
          <a:noFill/>
          <a:ln w="12700">
            <a:solidFill>
              <a:schemeClr val="tx2"/>
            </a:solidFill>
          </a:ln>
        </p:spPr>
        <p:txBody>
          <a:bodyPr wrap="none" lIns="252000" tIns="36000" rIns="216000" bIns="36000" anchor="t">
            <a:spAutoFit/>
          </a:bodyPr>
          <a:lstStyle>
            <a:lvl1pPr marL="0" indent="0" algn="r">
              <a:lnSpc>
                <a:spcPct val="110000"/>
              </a:lnSpc>
              <a:spcBef>
                <a:spcPts val="0"/>
              </a:spcBef>
              <a:buNone/>
              <a:defRPr sz="3600" baseline="0">
                <a:solidFill>
                  <a:schemeClr val="tx2"/>
                </a:solidFill>
                <a:latin typeface="Calibri" panose="020F0502020204030204" pitchFamily="34" charset="0"/>
              </a:defRPr>
            </a:lvl1pPr>
          </a:lstStyle>
          <a:p>
            <a:pPr lvl="0"/>
            <a:r>
              <a:rPr lang="en-US"/>
              <a:t>Horizontal table</a:t>
            </a:r>
          </a:p>
        </p:txBody>
      </p:sp>
    </p:spTree>
    <p:extLst>
      <p:ext uri="{BB962C8B-B14F-4D97-AF65-F5344CB8AC3E}">
        <p14:creationId xmlns:p14="http://schemas.microsoft.com/office/powerpoint/2010/main" val="1640835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B7AAB8F-DEFB-2E0D-EC6D-3274FB4DDEA9}"/>
              </a:ext>
            </a:extLst>
          </p:cNvPr>
          <p:cNvGraphicFramePr>
            <a:graphicFrameLocks noChangeAspect="1"/>
          </p:cNvGraphicFramePr>
          <p:nvPr userDrawn="1">
            <p:custDataLst>
              <p:tags r:id="rId1"/>
            </p:custDataLst>
            <p:extLst>
              <p:ext uri="{D42A27DB-BD31-4B8C-83A1-F6EECF244321}">
                <p14:modId xmlns:p14="http://schemas.microsoft.com/office/powerpoint/2010/main" val="4007334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B7AAB8F-DEFB-2E0D-EC6D-3274FB4DDE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10733807" y="1"/>
            <a:ext cx="13648606"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5" name="Text Placeholder 4"/>
          <p:cNvSpPr>
            <a:spLocks noGrp="1"/>
          </p:cNvSpPr>
          <p:nvPr>
            <p:ph type="body" sz="quarter" idx="35" hasCustomPrompt="1"/>
          </p:nvPr>
        </p:nvSpPr>
        <p:spPr>
          <a:xfrm>
            <a:off x="2830514" y="4708779"/>
            <a:ext cx="7200900" cy="1329595"/>
          </a:xfrm>
          <a:prstGeom prst="rect">
            <a:avLst/>
          </a:prstGeom>
        </p:spPr>
        <p:txBody>
          <a:bodyPr wrap="square" lIns="0" tIns="0" rIns="0" bIns="0" anchor="t">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Timeline</a:t>
            </a:r>
          </a:p>
        </p:txBody>
      </p:sp>
      <p:sp>
        <p:nvSpPr>
          <p:cNvPr id="6" name="Text Placeholder 16"/>
          <p:cNvSpPr>
            <a:spLocks noGrp="1"/>
          </p:cNvSpPr>
          <p:nvPr>
            <p:ph type="body" sz="quarter" idx="44" hasCustomPrompt="1"/>
          </p:nvPr>
        </p:nvSpPr>
        <p:spPr>
          <a:xfrm>
            <a:off x="2822935" y="6369177"/>
            <a:ext cx="7208478" cy="2659190"/>
          </a:xfrm>
          <a:prstGeom prst="rect">
            <a:avLst/>
          </a:prstGeom>
        </p:spPr>
        <p:txBody>
          <a:bodyPr wrap="square" lIns="0" tIns="0" rIns="0" bIns="0" anchor="t">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Duis</a:t>
            </a:r>
            <a:r>
              <a:rPr lang="en-US"/>
              <a:t> gravida, </a:t>
            </a:r>
            <a:r>
              <a:rPr lang="en-US" err="1"/>
              <a:t>diam</a:t>
            </a:r>
            <a:r>
              <a:rPr lang="en-US"/>
              <a:t> </a:t>
            </a:r>
            <a:r>
              <a:rPr lang="en-US" err="1"/>
              <a:t>ut</a:t>
            </a:r>
            <a:r>
              <a:rPr lang="en-US"/>
              <a:t> </a:t>
            </a:r>
            <a:r>
              <a:rPr lang="en-US" err="1"/>
              <a:t>pulvinar</a:t>
            </a:r>
            <a:r>
              <a:rPr lang="en-US"/>
              <a:t> </a:t>
            </a:r>
            <a:r>
              <a:rPr lang="en-US" err="1"/>
              <a:t>pulvinar</a:t>
            </a:r>
            <a:r>
              <a:rPr lang="en-US"/>
              <a:t>, </a:t>
            </a:r>
            <a:r>
              <a:rPr lang="en-US" err="1"/>
              <a:t>metus</a:t>
            </a:r>
            <a:r>
              <a:rPr lang="en-US"/>
              <a:t> </a:t>
            </a:r>
            <a:r>
              <a:rPr lang="en-US" err="1"/>
              <a:t>elit</a:t>
            </a:r>
            <a:r>
              <a:rPr lang="en-US"/>
              <a:t> </a:t>
            </a:r>
            <a:r>
              <a:rPr lang="en-US" err="1"/>
              <a:t>vehicula</a:t>
            </a:r>
            <a:r>
              <a:rPr lang="en-US"/>
              <a:t> ex, </a:t>
            </a:r>
            <a:r>
              <a:rPr lang="en-US" err="1"/>
              <a:t>ultrices</a:t>
            </a:r>
            <a:r>
              <a:rPr lang="en-US"/>
              <a:t> </a:t>
            </a:r>
            <a:r>
              <a:rPr lang="en-US" err="1"/>
              <a:t>odio</a:t>
            </a:r>
            <a:r>
              <a:rPr lang="en-US"/>
              <a:t> </a:t>
            </a:r>
            <a:r>
              <a:rPr lang="en-US" err="1"/>
              <a:t>urna</a:t>
            </a:r>
            <a:r>
              <a:rPr lang="en-US"/>
              <a:t> in ipsum. </a:t>
            </a:r>
            <a:r>
              <a:rPr lang="en-US" err="1"/>
              <a:t>Sed</a:t>
            </a:r>
            <a:r>
              <a:rPr lang="en-US"/>
              <a:t> </a:t>
            </a:r>
            <a:r>
              <a:rPr lang="en-US" err="1"/>
              <a:t>ultrices</a:t>
            </a:r>
            <a:r>
              <a:rPr lang="en-US"/>
              <a:t> </a:t>
            </a:r>
            <a:r>
              <a:rPr lang="en-US" err="1"/>
              <a:t>consequat</a:t>
            </a:r>
            <a:r>
              <a:rPr lang="en-US"/>
              <a:t> dui </a:t>
            </a:r>
            <a:r>
              <a:rPr lang="en-US" err="1"/>
              <a:t>porttitor</a:t>
            </a:r>
            <a:r>
              <a:rPr lang="en-US"/>
              <a:t>.</a:t>
            </a:r>
          </a:p>
        </p:txBody>
      </p:sp>
      <p:sp>
        <p:nvSpPr>
          <p:cNvPr id="7" name="Text Placeholder 5"/>
          <p:cNvSpPr>
            <a:spLocks noGrp="1"/>
          </p:cNvSpPr>
          <p:nvPr>
            <p:ph type="body" sz="quarter" idx="40" hasCustomPrompt="1"/>
          </p:nvPr>
        </p:nvSpPr>
        <p:spPr>
          <a:xfrm>
            <a:off x="15790863" y="2260492"/>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latin typeface="Calibri" panose="020F0502020204030204" pitchFamily="34" charset="0"/>
              </a:defRPr>
            </a:lvl1pPr>
          </a:lstStyle>
          <a:p>
            <a:pPr lvl="0"/>
            <a:r>
              <a:rPr lang="fr-FR" err="1"/>
              <a:t>Quisque</a:t>
            </a:r>
            <a:r>
              <a:rPr lang="fr-FR"/>
              <a:t> </a:t>
            </a:r>
            <a:r>
              <a:rPr lang="fr-FR" err="1"/>
              <a:t>pellentesque</a:t>
            </a:r>
            <a:r>
              <a:rPr lang="fr-FR"/>
              <a:t>, </a:t>
            </a:r>
            <a:r>
              <a:rPr lang="fr-FR" err="1"/>
              <a:t>dolor</a:t>
            </a:r>
            <a:r>
              <a:rPr lang="fr-FR"/>
              <a:t> et </a:t>
            </a:r>
            <a:r>
              <a:rPr lang="fr-FR" err="1"/>
              <a:t>elementum</a:t>
            </a:r>
            <a:r>
              <a:rPr lang="fr-FR"/>
              <a:t> </a:t>
            </a:r>
            <a:r>
              <a:rPr lang="fr-FR" err="1"/>
              <a:t>elementum</a:t>
            </a:r>
            <a:r>
              <a:rPr lang="fr-FR"/>
              <a:t>, </a:t>
            </a:r>
            <a:r>
              <a:rPr lang="fr-FR" err="1"/>
              <a:t>tellus</a:t>
            </a:r>
            <a:r>
              <a:rPr lang="fr-FR"/>
              <a:t> est.</a:t>
            </a:r>
            <a:endParaRPr lang="ru-RU"/>
          </a:p>
        </p:txBody>
      </p:sp>
      <p:sp>
        <p:nvSpPr>
          <p:cNvPr id="9" name="Text Placeholder 5"/>
          <p:cNvSpPr>
            <a:spLocks noGrp="1"/>
          </p:cNvSpPr>
          <p:nvPr>
            <p:ph type="body" sz="quarter" idx="41" hasCustomPrompt="1"/>
          </p:nvPr>
        </p:nvSpPr>
        <p:spPr>
          <a:xfrm>
            <a:off x="15790863" y="5860805"/>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latin typeface="Calibri" panose="020F0502020204030204" pitchFamily="34" charset="0"/>
              </a:defRPr>
            </a:lvl1pPr>
          </a:lstStyle>
          <a:p>
            <a:pPr lvl="0"/>
            <a:r>
              <a:rPr lang="pt-BR"/>
              <a:t>Nulla ornare magna a enim euismod, et pretium urna pulvinar.</a:t>
            </a:r>
            <a:endParaRPr lang="ru-RU"/>
          </a:p>
        </p:txBody>
      </p:sp>
      <p:sp>
        <p:nvSpPr>
          <p:cNvPr id="10" name="Text Placeholder 5"/>
          <p:cNvSpPr>
            <a:spLocks noGrp="1"/>
          </p:cNvSpPr>
          <p:nvPr>
            <p:ph type="body" sz="quarter" idx="43" hasCustomPrompt="1"/>
          </p:nvPr>
        </p:nvSpPr>
        <p:spPr>
          <a:xfrm>
            <a:off x="15790863" y="9461392"/>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latin typeface="Calibri" panose="020F0502020204030204" pitchFamily="34" charset="0"/>
              </a:defRPr>
            </a:lvl1pPr>
          </a:lstStyle>
          <a:p>
            <a:pPr lvl="0"/>
            <a:r>
              <a:rPr lang="sv-SE"/>
              <a:t>Vestibulum eget ligula </a:t>
            </a:r>
            <a:br>
              <a:rPr lang="sv-SE"/>
            </a:br>
            <a:r>
              <a:rPr lang="sv-SE"/>
              <a:t>in tellus sagittis gravida nec vitae mauris.</a:t>
            </a:r>
            <a:endParaRPr lang="ru-RU"/>
          </a:p>
        </p:txBody>
      </p:sp>
      <p:sp>
        <p:nvSpPr>
          <p:cNvPr id="11"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2192000" y="1817688"/>
            <a:ext cx="2880000" cy="2880000"/>
          </a:xfrm>
          <a:prstGeom prst="ellipse">
            <a:avLst/>
          </a:prstGeom>
          <a:solidFill>
            <a:schemeClr val="bg2"/>
          </a:solidFill>
          <a:ln>
            <a:noFill/>
          </a:ln>
        </p:spPr>
        <p:txBody>
          <a:bodyPr wrap="square" lIns="144000" tIns="72000" rIns="144000" bIns="432000" anchor="t" anchorCtr="0">
            <a:normAutofit/>
          </a:bodyPr>
          <a:lstStyle>
            <a:lvl1pPr marL="0" indent="0" algn="ctr">
              <a:buNone/>
              <a:defRPr sz="9000">
                <a:solidFill>
                  <a:schemeClr val="tx2"/>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8</a:t>
            </a:r>
          </a:p>
        </p:txBody>
      </p:sp>
      <p:sp>
        <p:nvSpPr>
          <p:cNvPr id="12"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2192000" y="5418001"/>
            <a:ext cx="2880000" cy="2880000"/>
          </a:xfrm>
          <a:prstGeom prst="ellipse">
            <a:avLst/>
          </a:prstGeom>
          <a:solidFill>
            <a:schemeClr val="bg2"/>
          </a:solidFill>
          <a:ln>
            <a:noFill/>
          </a:ln>
        </p:spPr>
        <p:txBody>
          <a:bodyPr wrap="square" lIns="144000" tIns="72000" rIns="144000" bIns="432000" anchor="t" anchorCtr="0">
            <a:normAutofit/>
          </a:bodyPr>
          <a:lstStyle>
            <a:lvl1pPr marL="0" indent="0" algn="ctr">
              <a:buNone/>
              <a:defRPr sz="9000">
                <a:solidFill>
                  <a:schemeClr val="tx2"/>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9</a:t>
            </a:r>
          </a:p>
        </p:txBody>
      </p:sp>
      <p:sp>
        <p:nvSpPr>
          <p:cNvPr id="13"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2192000" y="9018588"/>
            <a:ext cx="2880000" cy="2880000"/>
          </a:xfrm>
          <a:prstGeom prst="ellipse">
            <a:avLst/>
          </a:prstGeom>
          <a:solidFill>
            <a:schemeClr val="bg2"/>
          </a:solidFill>
          <a:ln>
            <a:noFill/>
          </a:ln>
        </p:spPr>
        <p:txBody>
          <a:bodyPr wrap="square" lIns="144000" tIns="72000" rIns="144000" bIns="432000" anchor="t" anchorCtr="0">
            <a:normAutofit/>
          </a:bodyPr>
          <a:lstStyle>
            <a:lvl1pPr marL="0" indent="0" algn="ctr">
              <a:buNone/>
              <a:defRPr sz="9000">
                <a:solidFill>
                  <a:schemeClr val="tx2"/>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10</a:t>
            </a:r>
          </a:p>
        </p:txBody>
      </p:sp>
      <p:sp>
        <p:nvSpPr>
          <p:cNvPr id="15" name="Text Placeholder 5"/>
          <p:cNvSpPr>
            <a:spLocks noGrp="1"/>
          </p:cNvSpPr>
          <p:nvPr>
            <p:ph type="body" sz="quarter" idx="47" hasCustomPrompt="1"/>
          </p:nvPr>
        </p:nvSpPr>
        <p:spPr>
          <a:xfrm>
            <a:off x="12192000" y="3495729"/>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tx2"/>
                </a:solidFill>
                <a:latin typeface="Calibri" panose="020F0502020204030204" pitchFamily="34" charset="0"/>
              </a:defRPr>
            </a:lvl1pPr>
          </a:lstStyle>
          <a:p>
            <a:pPr lvl="0"/>
            <a:r>
              <a:rPr lang="pt-BR"/>
              <a:t>June</a:t>
            </a:r>
            <a:endParaRPr lang="ru-RU"/>
          </a:p>
        </p:txBody>
      </p:sp>
      <p:sp>
        <p:nvSpPr>
          <p:cNvPr id="16" name="Text Placeholder 5"/>
          <p:cNvSpPr>
            <a:spLocks noGrp="1"/>
          </p:cNvSpPr>
          <p:nvPr>
            <p:ph type="body" sz="quarter" idx="53" hasCustomPrompt="1"/>
          </p:nvPr>
        </p:nvSpPr>
        <p:spPr>
          <a:xfrm>
            <a:off x="12192000" y="7102470"/>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tx2"/>
                </a:solidFill>
                <a:latin typeface="Calibri" panose="020F0502020204030204" pitchFamily="34" charset="0"/>
              </a:defRPr>
            </a:lvl1pPr>
          </a:lstStyle>
          <a:p>
            <a:pPr lvl="0"/>
            <a:r>
              <a:rPr lang="pt-BR"/>
              <a:t>June</a:t>
            </a:r>
            <a:endParaRPr lang="ru-RU"/>
          </a:p>
        </p:txBody>
      </p:sp>
      <p:sp>
        <p:nvSpPr>
          <p:cNvPr id="17" name="Text Placeholder 5"/>
          <p:cNvSpPr>
            <a:spLocks noGrp="1"/>
          </p:cNvSpPr>
          <p:nvPr>
            <p:ph type="body" sz="quarter" idx="54" hasCustomPrompt="1"/>
          </p:nvPr>
        </p:nvSpPr>
        <p:spPr>
          <a:xfrm>
            <a:off x="12192000" y="10696062"/>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tx2"/>
                </a:solidFill>
                <a:latin typeface="Calibri" panose="020F0502020204030204" pitchFamily="34" charset="0"/>
              </a:defRPr>
            </a:lvl1pPr>
          </a:lstStyle>
          <a:p>
            <a:pPr lvl="0"/>
            <a:r>
              <a:rPr lang="pt-BR"/>
              <a:t>June</a:t>
            </a:r>
            <a:endParaRPr lang="ru-RU"/>
          </a:p>
        </p:txBody>
      </p:sp>
    </p:spTree>
    <p:extLst>
      <p:ext uri="{BB962C8B-B14F-4D97-AF65-F5344CB8AC3E}">
        <p14:creationId xmlns:p14="http://schemas.microsoft.com/office/powerpoint/2010/main" val="1409679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with imag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DC13DD8-A398-1AF4-217D-DDCA091EAE9F}"/>
              </a:ext>
            </a:extLst>
          </p:cNvPr>
          <p:cNvGraphicFramePr>
            <a:graphicFrameLocks noChangeAspect="1"/>
          </p:cNvGraphicFramePr>
          <p:nvPr userDrawn="1">
            <p:custDataLst>
              <p:tags r:id="rId1"/>
            </p:custDataLst>
            <p:extLst>
              <p:ext uri="{D42A27DB-BD31-4B8C-83A1-F6EECF244321}">
                <p14:modId xmlns:p14="http://schemas.microsoft.com/office/powerpoint/2010/main" val="3317022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9DC13DD8-A398-1AF4-217D-DDCA091EAE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8"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2192000" y="1817688"/>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11</a:t>
            </a:r>
          </a:p>
        </p:txBody>
      </p:sp>
      <p:sp>
        <p:nvSpPr>
          <p:cNvPr id="19"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2192000" y="5418001"/>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12</a:t>
            </a:r>
          </a:p>
        </p:txBody>
      </p:sp>
      <p:sp>
        <p:nvSpPr>
          <p:cNvPr id="20"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2192000" y="9018588"/>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13</a:t>
            </a:r>
          </a:p>
        </p:txBody>
      </p:sp>
      <p:sp>
        <p:nvSpPr>
          <p:cNvPr id="21" name="Text Placeholder 5"/>
          <p:cNvSpPr>
            <a:spLocks noGrp="1"/>
          </p:cNvSpPr>
          <p:nvPr>
            <p:ph type="body" sz="quarter" idx="47" hasCustomPrompt="1"/>
          </p:nvPr>
        </p:nvSpPr>
        <p:spPr>
          <a:xfrm>
            <a:off x="12192000" y="3495729"/>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2" name="Text Placeholder 5"/>
          <p:cNvSpPr>
            <a:spLocks noGrp="1"/>
          </p:cNvSpPr>
          <p:nvPr>
            <p:ph type="body" sz="quarter" idx="53" hasCustomPrompt="1"/>
          </p:nvPr>
        </p:nvSpPr>
        <p:spPr>
          <a:xfrm>
            <a:off x="12192000" y="7102470"/>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3" name="Text Placeholder 5"/>
          <p:cNvSpPr>
            <a:spLocks noGrp="1"/>
          </p:cNvSpPr>
          <p:nvPr>
            <p:ph type="body" sz="quarter" idx="54" hasCustomPrompt="1"/>
          </p:nvPr>
        </p:nvSpPr>
        <p:spPr>
          <a:xfrm>
            <a:off x="12192000" y="10696062"/>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4" name="Text Placeholder 5"/>
          <p:cNvSpPr>
            <a:spLocks noGrp="1"/>
          </p:cNvSpPr>
          <p:nvPr>
            <p:ph type="body" sz="quarter" idx="40" hasCustomPrompt="1"/>
          </p:nvPr>
        </p:nvSpPr>
        <p:spPr>
          <a:xfrm>
            <a:off x="15790863" y="2274869"/>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2"/>
                </a:solidFill>
                <a:latin typeface="Calibri" panose="020F0502020204030204" pitchFamily="34" charset="0"/>
              </a:defRPr>
            </a:lvl1pPr>
          </a:lstStyle>
          <a:p>
            <a:pPr lvl="0"/>
            <a:r>
              <a:rPr lang="fr-FR"/>
              <a:t>Duis </a:t>
            </a:r>
            <a:r>
              <a:rPr lang="fr-FR" err="1"/>
              <a:t>sodales</a:t>
            </a:r>
            <a:r>
              <a:rPr lang="fr-FR"/>
              <a:t> a </a:t>
            </a:r>
            <a:r>
              <a:rPr lang="fr-FR" err="1"/>
              <a:t>lacus</a:t>
            </a:r>
            <a:r>
              <a:rPr lang="fr-FR"/>
              <a:t> ut </a:t>
            </a:r>
            <a:r>
              <a:rPr lang="fr-FR" err="1"/>
              <a:t>auctor</a:t>
            </a:r>
            <a:r>
              <a:rPr lang="fr-FR"/>
              <a:t>. </a:t>
            </a:r>
            <a:r>
              <a:rPr lang="fr-FR" err="1"/>
              <a:t>Maecenas</a:t>
            </a:r>
            <a:r>
              <a:rPr lang="fr-FR"/>
              <a:t> </a:t>
            </a:r>
            <a:r>
              <a:rPr lang="fr-FR" err="1"/>
              <a:t>laoreet</a:t>
            </a:r>
            <a:r>
              <a:rPr lang="fr-FR"/>
              <a:t>, </a:t>
            </a:r>
            <a:r>
              <a:rPr lang="fr-FR" err="1"/>
              <a:t>metus</a:t>
            </a:r>
            <a:r>
              <a:rPr lang="fr-FR"/>
              <a:t> </a:t>
            </a:r>
            <a:r>
              <a:rPr lang="fr-FR" err="1"/>
              <a:t>lobortis</a:t>
            </a:r>
            <a:r>
              <a:rPr lang="fr-FR"/>
              <a:t>.</a:t>
            </a:r>
            <a:endParaRPr lang="ru-RU"/>
          </a:p>
        </p:txBody>
      </p:sp>
      <p:sp>
        <p:nvSpPr>
          <p:cNvPr id="25" name="Text Placeholder 5"/>
          <p:cNvSpPr>
            <a:spLocks noGrp="1"/>
          </p:cNvSpPr>
          <p:nvPr>
            <p:ph type="body" sz="quarter" idx="41" hasCustomPrompt="1"/>
          </p:nvPr>
        </p:nvSpPr>
        <p:spPr>
          <a:xfrm>
            <a:off x="15790863" y="5860805"/>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2"/>
                </a:solidFill>
                <a:latin typeface="Calibri" panose="020F0502020204030204" pitchFamily="34" charset="0"/>
              </a:defRPr>
            </a:lvl1pPr>
          </a:lstStyle>
          <a:p>
            <a:pPr lvl="0"/>
            <a:r>
              <a:rPr lang="pt-BR"/>
              <a:t>Maecenas pretium, lacus nec lacinia cursus, nisi mauris commodo risus.</a:t>
            </a:r>
            <a:endParaRPr lang="ru-RU"/>
          </a:p>
        </p:txBody>
      </p:sp>
      <p:sp>
        <p:nvSpPr>
          <p:cNvPr id="26" name="Text Placeholder 5"/>
          <p:cNvSpPr>
            <a:spLocks noGrp="1"/>
          </p:cNvSpPr>
          <p:nvPr>
            <p:ph type="body" sz="quarter" idx="43" hasCustomPrompt="1"/>
          </p:nvPr>
        </p:nvSpPr>
        <p:spPr>
          <a:xfrm>
            <a:off x="15790863" y="9461392"/>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2"/>
                </a:solidFill>
                <a:latin typeface="Calibri" panose="020F0502020204030204" pitchFamily="34" charset="0"/>
              </a:defRPr>
            </a:lvl1pPr>
          </a:lstStyle>
          <a:p>
            <a:pPr lvl="0"/>
            <a:r>
              <a:rPr lang="sv-SE"/>
              <a:t>Vivamus tincidunt et libero at congue. Suspendisse vel neque.</a:t>
            </a:r>
            <a:endParaRPr lang="ru-RU"/>
          </a:p>
        </p:txBody>
      </p:sp>
      <p:sp>
        <p:nvSpPr>
          <p:cNvPr id="27" name="Picture Placeholder 2"/>
          <p:cNvSpPr>
            <a:spLocks noGrp="1"/>
          </p:cNvSpPr>
          <p:nvPr>
            <p:ph type="pic" sz="quarter" idx="55"/>
          </p:nvPr>
        </p:nvSpPr>
        <p:spPr>
          <a:xfrm>
            <a:off x="2109788" y="3252787"/>
            <a:ext cx="8639176" cy="7926388"/>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1031994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rizontal timelin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989E284-6E12-C473-5474-E10F7A71B281}"/>
              </a:ext>
            </a:extLst>
          </p:cNvPr>
          <p:cNvGraphicFramePr>
            <a:graphicFrameLocks noChangeAspect="1"/>
          </p:cNvGraphicFramePr>
          <p:nvPr userDrawn="1">
            <p:custDataLst>
              <p:tags r:id="rId1"/>
            </p:custDataLst>
            <p:extLst>
              <p:ext uri="{D42A27DB-BD31-4B8C-83A1-F6EECF244321}">
                <p14:modId xmlns:p14="http://schemas.microsoft.com/office/powerpoint/2010/main" val="1222110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989E284-6E12-C473-5474-E10F7A71B2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0" y="8297863"/>
            <a:ext cx="24382413" cy="54181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4"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3550963" y="469544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14</a:t>
            </a:r>
          </a:p>
        </p:txBody>
      </p:sp>
      <p:sp>
        <p:nvSpPr>
          <p:cNvPr id="15"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0750550" y="469544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15</a:t>
            </a:r>
          </a:p>
        </p:txBody>
      </p:sp>
      <p:sp>
        <p:nvSpPr>
          <p:cNvPr id="16"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7952763" y="469872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16</a:t>
            </a:r>
          </a:p>
        </p:txBody>
      </p:sp>
      <p:sp>
        <p:nvSpPr>
          <p:cNvPr id="17" name="Text Placeholder 5"/>
          <p:cNvSpPr>
            <a:spLocks noGrp="1"/>
          </p:cNvSpPr>
          <p:nvPr>
            <p:ph type="body" sz="quarter" idx="47" hasCustomPrompt="1"/>
          </p:nvPr>
        </p:nvSpPr>
        <p:spPr>
          <a:xfrm>
            <a:off x="3550963"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8" name="Text Placeholder 5"/>
          <p:cNvSpPr>
            <a:spLocks noGrp="1"/>
          </p:cNvSpPr>
          <p:nvPr>
            <p:ph type="body" sz="quarter" idx="53" hasCustomPrompt="1"/>
          </p:nvPr>
        </p:nvSpPr>
        <p:spPr>
          <a:xfrm>
            <a:off x="10750550"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9" name="Text Placeholder 5"/>
          <p:cNvSpPr>
            <a:spLocks noGrp="1"/>
          </p:cNvSpPr>
          <p:nvPr>
            <p:ph type="body" sz="quarter" idx="54" hasCustomPrompt="1"/>
          </p:nvPr>
        </p:nvSpPr>
        <p:spPr>
          <a:xfrm>
            <a:off x="17952763"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30" name="Text Placeholder 5"/>
          <p:cNvSpPr>
            <a:spLocks noGrp="1"/>
          </p:cNvSpPr>
          <p:nvPr>
            <p:ph type="body" sz="quarter" idx="40" hasCustomPrompt="1"/>
          </p:nvPr>
        </p:nvSpPr>
        <p:spPr>
          <a:xfrm>
            <a:off x="2109788"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fr-FR" err="1"/>
              <a:t>Orci</a:t>
            </a:r>
            <a:r>
              <a:rPr lang="fr-FR"/>
              <a:t> </a:t>
            </a:r>
            <a:r>
              <a:rPr lang="fr-FR" err="1"/>
              <a:t>varius</a:t>
            </a:r>
            <a:r>
              <a:rPr lang="fr-FR"/>
              <a:t> </a:t>
            </a:r>
            <a:r>
              <a:rPr lang="fr-FR" err="1"/>
              <a:t>natoque</a:t>
            </a:r>
            <a:r>
              <a:rPr lang="fr-FR"/>
              <a:t> </a:t>
            </a:r>
            <a:r>
              <a:rPr lang="fr-FR" err="1"/>
              <a:t>penatibus</a:t>
            </a:r>
            <a:r>
              <a:rPr lang="fr-FR"/>
              <a:t> et </a:t>
            </a:r>
            <a:r>
              <a:rPr lang="fr-FR" err="1"/>
              <a:t>magnis</a:t>
            </a:r>
            <a:r>
              <a:rPr lang="fr-FR"/>
              <a:t> dis </a:t>
            </a:r>
            <a:r>
              <a:rPr lang="fr-FR" err="1"/>
              <a:t>parturient</a:t>
            </a:r>
            <a:r>
              <a:rPr lang="fr-FR"/>
              <a:t> montes.</a:t>
            </a:r>
            <a:endParaRPr lang="ru-RU"/>
          </a:p>
        </p:txBody>
      </p:sp>
      <p:sp>
        <p:nvSpPr>
          <p:cNvPr id="31" name="Text Placeholder 5"/>
          <p:cNvSpPr>
            <a:spLocks noGrp="1"/>
          </p:cNvSpPr>
          <p:nvPr>
            <p:ph type="body" sz="quarter" idx="41" hasCustomPrompt="1"/>
          </p:nvPr>
        </p:nvSpPr>
        <p:spPr>
          <a:xfrm>
            <a:off x="9307845"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Curabitur tristique lacinia ante at efficitur. Cras commodo quam</a:t>
            </a:r>
            <a:r>
              <a:rPr lang="en-US"/>
              <a:t>.</a:t>
            </a:r>
            <a:endParaRPr lang="ru-RU"/>
          </a:p>
        </p:txBody>
      </p:sp>
      <p:sp>
        <p:nvSpPr>
          <p:cNvPr id="32" name="Text Placeholder 5"/>
          <p:cNvSpPr>
            <a:spLocks noGrp="1"/>
          </p:cNvSpPr>
          <p:nvPr>
            <p:ph type="body" sz="quarter" idx="43" hasCustomPrompt="1"/>
          </p:nvPr>
        </p:nvSpPr>
        <p:spPr>
          <a:xfrm>
            <a:off x="16505902"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sv-SE"/>
              <a:t>Integer mi purus, condimentum eget orci sit mattis lacinia dolor.</a:t>
            </a:r>
            <a:endParaRPr lang="ru-RU"/>
          </a:p>
        </p:txBody>
      </p:sp>
      <p:sp>
        <p:nvSpPr>
          <p:cNvPr id="33"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Chronology</a:t>
            </a:r>
          </a:p>
        </p:txBody>
      </p:sp>
    </p:spTree>
    <p:extLst>
      <p:ext uri="{BB962C8B-B14F-4D97-AF65-F5344CB8AC3E}">
        <p14:creationId xmlns:p14="http://schemas.microsoft.com/office/powerpoint/2010/main" val="222723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rizontal timeline with imag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A8F8CBE-F206-D7D9-8431-F81E6293A598}"/>
              </a:ext>
            </a:extLst>
          </p:cNvPr>
          <p:cNvGraphicFramePr>
            <a:graphicFrameLocks noChangeAspect="1"/>
          </p:cNvGraphicFramePr>
          <p:nvPr userDrawn="1">
            <p:custDataLst>
              <p:tags r:id="rId1"/>
            </p:custDataLst>
            <p:extLst>
              <p:ext uri="{D42A27DB-BD31-4B8C-83A1-F6EECF244321}">
                <p14:modId xmlns:p14="http://schemas.microsoft.com/office/powerpoint/2010/main" val="2022520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2A8F8CBE-F206-D7D9-8431-F81E6293A5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Picture Placeholder 2"/>
          <p:cNvSpPr>
            <a:spLocks noGrp="1"/>
          </p:cNvSpPr>
          <p:nvPr>
            <p:ph type="pic" sz="quarter" idx="55"/>
          </p:nvPr>
        </p:nvSpPr>
        <p:spPr>
          <a:xfrm>
            <a:off x="1" y="0"/>
            <a:ext cx="24382412" cy="613727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4"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3550963" y="469544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17</a:t>
            </a:r>
          </a:p>
        </p:txBody>
      </p:sp>
      <p:sp>
        <p:nvSpPr>
          <p:cNvPr id="15"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0750550" y="469544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18</a:t>
            </a:r>
          </a:p>
        </p:txBody>
      </p:sp>
      <p:sp>
        <p:nvSpPr>
          <p:cNvPr id="16"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7952763" y="469872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19</a:t>
            </a:r>
          </a:p>
        </p:txBody>
      </p:sp>
      <p:sp>
        <p:nvSpPr>
          <p:cNvPr id="17" name="Text Placeholder 5"/>
          <p:cNvSpPr>
            <a:spLocks noGrp="1"/>
          </p:cNvSpPr>
          <p:nvPr>
            <p:ph type="body" sz="quarter" idx="47" hasCustomPrompt="1"/>
          </p:nvPr>
        </p:nvSpPr>
        <p:spPr>
          <a:xfrm>
            <a:off x="3550963"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8" name="Text Placeholder 5"/>
          <p:cNvSpPr>
            <a:spLocks noGrp="1"/>
          </p:cNvSpPr>
          <p:nvPr>
            <p:ph type="body" sz="quarter" idx="53" hasCustomPrompt="1"/>
          </p:nvPr>
        </p:nvSpPr>
        <p:spPr>
          <a:xfrm>
            <a:off x="10750550"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9" name="Text Placeholder 5"/>
          <p:cNvSpPr>
            <a:spLocks noGrp="1"/>
          </p:cNvSpPr>
          <p:nvPr>
            <p:ph type="body" sz="quarter" idx="54" hasCustomPrompt="1"/>
          </p:nvPr>
        </p:nvSpPr>
        <p:spPr>
          <a:xfrm>
            <a:off x="17952763"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30" name="Text Placeholder 5"/>
          <p:cNvSpPr>
            <a:spLocks noGrp="1"/>
          </p:cNvSpPr>
          <p:nvPr>
            <p:ph type="body" sz="quarter" idx="40" hasCustomPrompt="1"/>
          </p:nvPr>
        </p:nvSpPr>
        <p:spPr>
          <a:xfrm>
            <a:off x="2109788"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fr-FR" err="1"/>
              <a:t>Orci</a:t>
            </a:r>
            <a:r>
              <a:rPr lang="fr-FR"/>
              <a:t> </a:t>
            </a:r>
            <a:r>
              <a:rPr lang="fr-FR" err="1"/>
              <a:t>varius</a:t>
            </a:r>
            <a:r>
              <a:rPr lang="fr-FR"/>
              <a:t> </a:t>
            </a:r>
            <a:r>
              <a:rPr lang="fr-FR" err="1"/>
              <a:t>natoque</a:t>
            </a:r>
            <a:r>
              <a:rPr lang="fr-FR"/>
              <a:t> </a:t>
            </a:r>
            <a:r>
              <a:rPr lang="fr-FR" err="1"/>
              <a:t>penatibus</a:t>
            </a:r>
            <a:r>
              <a:rPr lang="fr-FR"/>
              <a:t> et </a:t>
            </a:r>
            <a:r>
              <a:rPr lang="fr-FR" err="1"/>
              <a:t>magnis</a:t>
            </a:r>
            <a:r>
              <a:rPr lang="fr-FR"/>
              <a:t> dis </a:t>
            </a:r>
            <a:r>
              <a:rPr lang="fr-FR" err="1"/>
              <a:t>parturient</a:t>
            </a:r>
            <a:r>
              <a:rPr lang="fr-FR"/>
              <a:t> montes.</a:t>
            </a:r>
            <a:endParaRPr lang="ru-RU"/>
          </a:p>
        </p:txBody>
      </p:sp>
      <p:sp>
        <p:nvSpPr>
          <p:cNvPr id="31" name="Text Placeholder 5"/>
          <p:cNvSpPr>
            <a:spLocks noGrp="1"/>
          </p:cNvSpPr>
          <p:nvPr>
            <p:ph type="body" sz="quarter" idx="41" hasCustomPrompt="1"/>
          </p:nvPr>
        </p:nvSpPr>
        <p:spPr>
          <a:xfrm>
            <a:off x="9307845"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Curabitur tristique lacinia ante at efficitur. Cras commodo quam</a:t>
            </a:r>
            <a:r>
              <a:rPr lang="en-US"/>
              <a:t>.</a:t>
            </a:r>
            <a:endParaRPr lang="ru-RU"/>
          </a:p>
        </p:txBody>
      </p:sp>
      <p:sp>
        <p:nvSpPr>
          <p:cNvPr id="32" name="Text Placeholder 5"/>
          <p:cNvSpPr>
            <a:spLocks noGrp="1"/>
          </p:cNvSpPr>
          <p:nvPr>
            <p:ph type="body" sz="quarter" idx="43" hasCustomPrompt="1"/>
          </p:nvPr>
        </p:nvSpPr>
        <p:spPr>
          <a:xfrm>
            <a:off x="16505902"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sv-SE"/>
              <a:t>Integer mi purus, condimentum eget orci sit mattis lacinia dolor.</a:t>
            </a:r>
            <a:endParaRPr lang="ru-RU"/>
          </a:p>
        </p:txBody>
      </p:sp>
    </p:spTree>
    <p:extLst>
      <p:ext uri="{BB962C8B-B14F-4D97-AF65-F5344CB8AC3E}">
        <p14:creationId xmlns:p14="http://schemas.microsoft.com/office/powerpoint/2010/main" val="187559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F14E0B-BDB9-FD4C-E934-B6929761F601}"/>
              </a:ext>
            </a:extLst>
          </p:cNvPr>
          <p:cNvGraphicFramePr>
            <a:graphicFrameLocks noChangeAspect="1"/>
          </p:cNvGraphicFramePr>
          <p:nvPr userDrawn="1">
            <p:custDataLst>
              <p:tags r:id="rId1"/>
            </p:custDataLst>
            <p:extLst>
              <p:ext uri="{D42A27DB-BD31-4B8C-83A1-F6EECF244321}">
                <p14:modId xmlns:p14="http://schemas.microsoft.com/office/powerpoint/2010/main" val="227103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53F14E0B-BDB9-FD4C-E934-B6929761F6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Picture Placeholder 2"/>
          <p:cNvSpPr>
            <a:spLocks noGrp="1"/>
          </p:cNvSpPr>
          <p:nvPr>
            <p:ph type="pic" sz="quarter" idx="43"/>
          </p:nvPr>
        </p:nvSpPr>
        <p:spPr>
          <a:xfrm>
            <a:off x="1390649" y="6137275"/>
            <a:ext cx="10080625" cy="756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2" name="Picture Placeholder 2"/>
          <p:cNvSpPr>
            <a:spLocks noGrp="1"/>
          </p:cNvSpPr>
          <p:nvPr>
            <p:ph type="pic" sz="quarter" idx="44"/>
          </p:nvPr>
        </p:nvSpPr>
        <p:spPr>
          <a:xfrm>
            <a:off x="11471276" y="-18725"/>
            <a:ext cx="10080624" cy="615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1" y="3273235"/>
            <a:ext cx="7200900"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Summary</a:t>
            </a:r>
          </a:p>
        </p:txBody>
      </p:sp>
      <p:sp>
        <p:nvSpPr>
          <p:cNvPr id="23" name="Text Placeholder 11"/>
          <p:cNvSpPr>
            <a:spLocks noGrp="1"/>
          </p:cNvSpPr>
          <p:nvPr>
            <p:ph type="body" sz="quarter" idx="41" hasCustomPrompt="1"/>
          </p:nvPr>
        </p:nvSpPr>
        <p:spPr>
          <a:xfrm>
            <a:off x="12911139" y="7578725"/>
            <a:ext cx="7921624" cy="2437590"/>
          </a:xfrm>
          <a:prstGeom prst="rect">
            <a:avLst/>
          </a:prstGeom>
        </p:spPr>
        <p:txBody>
          <a:bodyPr wrap="square" lIns="0" tIns="0" rIns="0" bIns="0">
            <a:spAutoFit/>
          </a:bodyPr>
          <a:lstStyle>
            <a:lvl1pPr marL="0" indent="0" algn="l">
              <a:lnSpc>
                <a:spcPct val="110000"/>
              </a:lnSpc>
              <a:spcBef>
                <a:spcPts val="0"/>
              </a:spcBef>
              <a:buNone/>
              <a:defRPr sz="4800">
                <a:solidFill>
                  <a:schemeClr val="tx2"/>
                </a:solidFill>
                <a:latin typeface="Calibri" panose="020F0502020204030204" pitchFamily="34" charset="0"/>
              </a:defRPr>
            </a:lvl1pPr>
          </a:lstStyle>
          <a:p>
            <a:pPr lvl="0"/>
            <a:r>
              <a:rPr lang="en-US"/>
              <a:t>If your life has become a big mess, take time to relax and relieve some stress</a:t>
            </a:r>
          </a:p>
        </p:txBody>
      </p:sp>
    </p:spTree>
    <p:extLst>
      <p:ext uri="{BB962C8B-B14F-4D97-AF65-F5344CB8AC3E}">
        <p14:creationId xmlns:p14="http://schemas.microsoft.com/office/powerpoint/2010/main" val="835971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75AD39F-26F3-21FA-D782-7DE0F9387C19}"/>
              </a:ext>
            </a:extLst>
          </p:cNvPr>
          <p:cNvGraphicFramePr>
            <a:graphicFrameLocks noChangeAspect="1"/>
          </p:cNvGraphicFramePr>
          <p:nvPr userDrawn="1">
            <p:custDataLst>
              <p:tags r:id="rId1"/>
            </p:custDataLst>
            <p:extLst>
              <p:ext uri="{D42A27DB-BD31-4B8C-83A1-F6EECF244321}">
                <p14:modId xmlns:p14="http://schemas.microsoft.com/office/powerpoint/2010/main" val="352949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75AD39F-26F3-21FA-D782-7DE0F9387C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2"/>
          <p:cNvSpPr>
            <a:spLocks noGrp="1"/>
          </p:cNvSpPr>
          <p:nvPr>
            <p:ph type="pic" sz="quarter" idx="55"/>
          </p:nvPr>
        </p:nvSpPr>
        <p:spPr>
          <a:xfrm>
            <a:off x="1" y="6137275"/>
            <a:ext cx="24382412" cy="757872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bg1"/>
                </a:solidFill>
              </a:defRPr>
            </a:lvl1pPr>
          </a:lstStyle>
          <a:p>
            <a:endParaRPr lang="en-US">
              <a:latin typeface="Calibri" panose="020F0502020204030204" pitchFamily="34" charset="0"/>
            </a:endParaRPr>
          </a:p>
        </p:txBody>
      </p:sp>
      <p:sp>
        <p:nvSpPr>
          <p:cNvPr id="1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6430963" y="2648680"/>
            <a:ext cx="10801350" cy="1329595"/>
          </a:xfrm>
          <a:prstGeom prst="rect">
            <a:avLst/>
          </a:prstGeom>
        </p:spPr>
        <p:txBody>
          <a:bodyPr wrap="square" lIns="0" tIns="0" rIns="0" bIns="0">
            <a:spAutoFit/>
          </a:bodyPr>
          <a:lstStyle>
            <a:lvl1pPr marL="0" indent="0" algn="ctr">
              <a:spcBef>
                <a:spcPts val="0"/>
              </a:spcBef>
              <a:buNone/>
              <a:defRPr sz="9600" cap="none" baseline="0">
                <a:solidFill>
                  <a:schemeClr val="bg1"/>
                </a:solidFill>
                <a:latin typeface="Georgia" panose="02040502050405020303" pitchFamily="18" charset="0"/>
              </a:defRPr>
            </a:lvl1pPr>
          </a:lstStyle>
          <a:p>
            <a:pPr lvl="0"/>
            <a:r>
              <a:rPr lang="en-US"/>
              <a:t>Discover us</a:t>
            </a:r>
          </a:p>
        </p:txBody>
      </p:sp>
      <p:sp>
        <p:nvSpPr>
          <p:cNvPr id="9" name="Text Placeholder 16"/>
          <p:cNvSpPr>
            <a:spLocks noGrp="1"/>
          </p:cNvSpPr>
          <p:nvPr>
            <p:ph type="body" sz="quarter" idx="44" hasCustomPrompt="1"/>
          </p:nvPr>
        </p:nvSpPr>
        <p:spPr>
          <a:xfrm>
            <a:off x="2830513" y="4704689"/>
            <a:ext cx="18002249" cy="2492845"/>
          </a:xfrm>
          <a:prstGeom prst="rect">
            <a:avLst/>
          </a:prstGeom>
          <a:solidFill>
            <a:schemeClr val="accent1"/>
          </a:solidFill>
        </p:spPr>
        <p:txBody>
          <a:bodyPr wrap="square" lIns="720000" tIns="540000" rIns="720000" bIns="612000">
            <a:spAutoFit/>
          </a:bodyPr>
          <a:lstStyle>
            <a:lvl1pPr marL="0" indent="0">
              <a:lnSpc>
                <a:spcPct val="120000"/>
              </a:lnSpc>
              <a:spcBef>
                <a:spcPts val="0"/>
              </a:spcBef>
              <a:buNone/>
              <a:defRPr sz="3600" baseline="0">
                <a:solidFill>
                  <a:schemeClr val="bg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Nunc </a:t>
            </a:r>
            <a:r>
              <a:rPr lang="en-US" err="1"/>
              <a:t>ultrices</a:t>
            </a:r>
            <a:r>
              <a:rPr lang="en-US"/>
              <a:t> </a:t>
            </a:r>
            <a:r>
              <a:rPr lang="en-US" err="1"/>
              <a:t>nibh</a:t>
            </a:r>
            <a:r>
              <a:rPr lang="en-US"/>
              <a:t> </a:t>
            </a:r>
            <a:r>
              <a:rPr lang="en-US" err="1"/>
              <a:t>auctor</a:t>
            </a:r>
            <a:r>
              <a:rPr lang="en-US"/>
              <a:t> dui </a:t>
            </a:r>
            <a:r>
              <a:rPr lang="en-US" err="1"/>
              <a:t>porttitor</a:t>
            </a:r>
            <a:r>
              <a:rPr lang="en-US"/>
              <a:t> </a:t>
            </a:r>
            <a:r>
              <a:rPr lang="en-US" err="1"/>
              <a:t>sollicitudin</a:t>
            </a:r>
            <a:r>
              <a:rPr lang="en-US"/>
              <a:t>. </a:t>
            </a:r>
            <a:r>
              <a:rPr lang="en-US" err="1"/>
              <a:t>Curabitur</a:t>
            </a:r>
            <a:r>
              <a:rPr lang="en-US"/>
              <a:t> et lorem sit </a:t>
            </a:r>
            <a:r>
              <a:rPr lang="en-US" err="1"/>
              <a:t>amet</a:t>
            </a:r>
            <a:r>
              <a:rPr lang="en-US"/>
              <a:t> </a:t>
            </a:r>
            <a:r>
              <a:rPr lang="en-US" err="1"/>
              <a:t>sem</a:t>
            </a:r>
            <a:r>
              <a:rPr lang="en-US"/>
              <a:t> porta </a:t>
            </a:r>
            <a:r>
              <a:rPr lang="en-US" err="1"/>
              <a:t>bibendum</a:t>
            </a:r>
            <a:r>
              <a:rPr lang="en-US"/>
              <a:t> et </a:t>
            </a:r>
            <a:r>
              <a:rPr lang="en-US" err="1"/>
              <a:t>eu</a:t>
            </a:r>
            <a:r>
              <a:rPr lang="en-US"/>
              <a:t> dui. </a:t>
            </a:r>
            <a:r>
              <a:rPr lang="en-US" err="1"/>
              <a:t>Praesent</a:t>
            </a:r>
            <a:r>
              <a:rPr lang="en-US"/>
              <a:t> </a:t>
            </a:r>
            <a:r>
              <a:rPr lang="en-US" err="1"/>
              <a:t>turpis</a:t>
            </a:r>
            <a:r>
              <a:rPr lang="en-US"/>
              <a:t> </a:t>
            </a:r>
            <a:r>
              <a:rPr lang="en-US" err="1"/>
              <a:t>est</a:t>
            </a:r>
            <a:r>
              <a:rPr lang="en-US"/>
              <a:t>, </a:t>
            </a:r>
            <a:r>
              <a:rPr lang="en-US" err="1"/>
              <a:t>accumsan</a:t>
            </a:r>
            <a:r>
              <a:rPr lang="en-US"/>
              <a:t> sit </a:t>
            </a:r>
            <a:r>
              <a:rPr lang="en-US" err="1"/>
              <a:t>amet</a:t>
            </a:r>
            <a:r>
              <a:rPr lang="en-US"/>
              <a:t> </a:t>
            </a:r>
            <a:r>
              <a:rPr lang="en-US" err="1"/>
              <a:t>ornare</a:t>
            </a:r>
            <a:r>
              <a:rPr lang="en-US"/>
              <a:t>.</a:t>
            </a:r>
          </a:p>
        </p:txBody>
      </p:sp>
    </p:spTree>
    <p:extLst>
      <p:ext uri="{BB962C8B-B14F-4D97-AF65-F5344CB8AC3E}">
        <p14:creationId xmlns:p14="http://schemas.microsoft.com/office/powerpoint/2010/main" val="1779071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cation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BE179DC-EDD7-5DD0-0FAE-0DE1EEDE1C6C}"/>
              </a:ext>
            </a:extLst>
          </p:cNvPr>
          <p:cNvGraphicFramePr>
            <a:graphicFrameLocks noChangeAspect="1"/>
          </p:cNvGraphicFramePr>
          <p:nvPr userDrawn="1">
            <p:custDataLst>
              <p:tags r:id="rId1"/>
            </p:custDataLst>
            <p:extLst>
              <p:ext uri="{D42A27DB-BD31-4B8C-83A1-F6EECF244321}">
                <p14:modId xmlns:p14="http://schemas.microsoft.com/office/powerpoint/2010/main" val="1700674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BE179DC-EDD7-5DD0-0FAE-0DE1EEDE1C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Locations</a:t>
            </a:r>
          </a:p>
        </p:txBody>
      </p:sp>
      <p:sp>
        <p:nvSpPr>
          <p:cNvPr id="14" name="Text Placeholder 5"/>
          <p:cNvSpPr>
            <a:spLocks noGrp="1"/>
          </p:cNvSpPr>
          <p:nvPr>
            <p:ph type="body" sz="quarter" idx="38" hasCustomPrompt="1"/>
          </p:nvPr>
        </p:nvSpPr>
        <p:spPr>
          <a:xfrm>
            <a:off x="7121973" y="6887623"/>
            <a:ext cx="2722769" cy="750957"/>
          </a:xfrm>
          <a:prstGeom prst="rect">
            <a:avLst/>
          </a:prstGeom>
          <a:solidFill>
            <a:schemeClr val="accent1"/>
          </a:solidFill>
        </p:spPr>
        <p:txBody>
          <a:bodyPr wrap="none" lIns="360000" tIns="72000" rIns="360000" bIns="72000" anchor="ctr">
            <a:spAutoFit/>
          </a:bodyPr>
          <a:lstStyle>
            <a:lvl1pPr marL="0" indent="0" algn="ctr">
              <a:lnSpc>
                <a:spcPct val="120000"/>
              </a:lnSpc>
              <a:spcBef>
                <a:spcPts val="0"/>
              </a:spcBef>
              <a:buNone/>
              <a:defRPr sz="3600" cap="none" baseline="0">
                <a:solidFill>
                  <a:schemeClr val="bg1"/>
                </a:solidFill>
                <a:latin typeface="Georgia" panose="02040502050405020303" pitchFamily="18" charset="0"/>
              </a:defRPr>
            </a:lvl1pPr>
          </a:lstStyle>
          <a:p>
            <a:pPr lvl="0"/>
            <a:r>
              <a:rPr lang="pt-BR"/>
              <a:t>New York</a:t>
            </a:r>
            <a:endParaRPr lang="ru-RU"/>
          </a:p>
        </p:txBody>
      </p:sp>
      <p:sp>
        <p:nvSpPr>
          <p:cNvPr id="15" name="Text Placeholder 5"/>
          <p:cNvSpPr>
            <a:spLocks noGrp="1"/>
          </p:cNvSpPr>
          <p:nvPr>
            <p:ph type="body" sz="quarter" idx="45" hasCustomPrompt="1"/>
          </p:nvPr>
        </p:nvSpPr>
        <p:spPr>
          <a:xfrm>
            <a:off x="11803650" y="7493968"/>
            <a:ext cx="1929283" cy="750957"/>
          </a:xfrm>
          <a:prstGeom prst="rect">
            <a:avLst/>
          </a:prstGeom>
          <a:solidFill>
            <a:schemeClr val="accent1"/>
          </a:solidFill>
        </p:spPr>
        <p:txBody>
          <a:bodyPr wrap="none" lIns="360000" tIns="72000" rIns="360000" bIns="72000" anchor="ctr">
            <a:spAutoFit/>
          </a:bodyPr>
          <a:lstStyle>
            <a:lvl1pPr marL="0" indent="0" algn="ctr">
              <a:lnSpc>
                <a:spcPct val="120000"/>
              </a:lnSpc>
              <a:spcBef>
                <a:spcPts val="0"/>
              </a:spcBef>
              <a:buNone/>
              <a:defRPr sz="3600" cap="none" baseline="0">
                <a:solidFill>
                  <a:schemeClr val="bg1"/>
                </a:solidFill>
                <a:latin typeface="Georgia" panose="02040502050405020303" pitchFamily="18" charset="0"/>
              </a:defRPr>
            </a:lvl1pPr>
          </a:lstStyle>
          <a:p>
            <a:pPr lvl="0"/>
            <a:r>
              <a:rPr lang="pt-BR"/>
              <a:t>Rom</a:t>
            </a:r>
            <a:r>
              <a:rPr lang="en-US"/>
              <a:t>e</a:t>
            </a:r>
            <a:endParaRPr lang="ru-RU"/>
          </a:p>
        </p:txBody>
      </p:sp>
      <p:sp>
        <p:nvSpPr>
          <p:cNvPr id="16" name="Text Placeholder 5"/>
          <p:cNvSpPr>
            <a:spLocks noGrp="1"/>
          </p:cNvSpPr>
          <p:nvPr>
            <p:ph type="body" sz="quarter" idx="46" hasCustomPrompt="1"/>
          </p:nvPr>
        </p:nvSpPr>
        <p:spPr>
          <a:xfrm>
            <a:off x="9834176" y="5761796"/>
            <a:ext cx="2312401" cy="750957"/>
          </a:xfrm>
          <a:prstGeom prst="rect">
            <a:avLst/>
          </a:prstGeom>
          <a:solidFill>
            <a:schemeClr val="accent1"/>
          </a:solidFill>
        </p:spPr>
        <p:txBody>
          <a:bodyPr wrap="none" lIns="360000" tIns="72000" rIns="360000" bIns="72000" anchor="ctr">
            <a:spAutoFit/>
          </a:bodyPr>
          <a:lstStyle>
            <a:lvl1pPr marL="0" indent="0" algn="ctr">
              <a:lnSpc>
                <a:spcPct val="120000"/>
              </a:lnSpc>
              <a:spcBef>
                <a:spcPts val="0"/>
              </a:spcBef>
              <a:buNone/>
              <a:defRPr sz="3600" cap="none" baseline="0">
                <a:solidFill>
                  <a:schemeClr val="bg1"/>
                </a:solidFill>
                <a:latin typeface="Georgia" panose="02040502050405020303" pitchFamily="18" charset="0"/>
              </a:defRPr>
            </a:lvl1pPr>
          </a:lstStyle>
          <a:p>
            <a:pPr lvl="0"/>
            <a:r>
              <a:rPr lang="pt-BR"/>
              <a:t>London</a:t>
            </a:r>
            <a:endParaRPr lang="ru-RU"/>
          </a:p>
        </p:txBody>
      </p:sp>
    </p:spTree>
    <p:extLst>
      <p:ext uri="{BB962C8B-B14F-4D97-AF65-F5344CB8AC3E}">
        <p14:creationId xmlns:p14="http://schemas.microsoft.com/office/powerpoint/2010/main" val="993800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ith background">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DC843FB-0704-4257-F44A-65083FE69DD2}"/>
              </a:ext>
            </a:extLst>
          </p:cNvPr>
          <p:cNvGraphicFramePr>
            <a:graphicFrameLocks noChangeAspect="1"/>
          </p:cNvGraphicFramePr>
          <p:nvPr userDrawn="1">
            <p:custDataLst>
              <p:tags r:id="rId1"/>
            </p:custDataLst>
            <p:extLst>
              <p:ext uri="{D42A27DB-BD31-4B8C-83A1-F6EECF244321}">
                <p14:modId xmlns:p14="http://schemas.microsoft.com/office/powerpoint/2010/main" val="167821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EDC843FB-0704-4257-F44A-65083FE69D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2"/>
          <p:cNvSpPr>
            <a:spLocks noGrp="1"/>
          </p:cNvSpPr>
          <p:nvPr>
            <p:ph type="pic" sz="quarter" idx="37"/>
          </p:nvPr>
        </p:nvSpPr>
        <p:spPr>
          <a:xfrm>
            <a:off x="-1" y="0"/>
            <a:ext cx="24382413" cy="13716000"/>
          </a:xfrm>
          <a:prstGeom prst="rect">
            <a:avLst/>
          </a:prstGeom>
          <a:pattFill prst="lgCheck">
            <a:fgClr>
              <a:schemeClr val="bg1"/>
            </a:fgClr>
            <a:bgClr>
              <a:schemeClr val="bg1">
                <a:lumMod val="85000"/>
              </a:schemeClr>
            </a:bgClr>
          </a:pattFill>
        </p:spPr>
        <p:txBody>
          <a:bodyPr lIns="0" tIns="0" rIns="0" bIns="0" anchor="ctr"/>
          <a:lstStyle>
            <a:lvl1pPr marL="0" indent="0" algn="ctr">
              <a:spcBef>
                <a:spcPts val="0"/>
              </a:spcBef>
              <a:buNone/>
              <a:defRPr sz="3600"/>
            </a:lvl1pPr>
          </a:lstStyle>
          <a:p>
            <a:endParaRPr lang="en-US">
              <a:latin typeface="Calibri" panose="020F0502020204030204" pitchFamily="34" charset="0"/>
            </a:endParaRPr>
          </a:p>
        </p:txBody>
      </p:sp>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2" y="6148161"/>
            <a:ext cx="13681075" cy="4653582"/>
          </a:xfrm>
          <a:prstGeom prst="rect">
            <a:avLst/>
          </a:prstGeom>
        </p:spPr>
        <p:txBody>
          <a:bodyPr wrap="square" lIns="0" tIns="0" rIns="0" bIns="0">
            <a:spAutoFit/>
          </a:bodyPr>
          <a:lstStyle>
            <a:lvl1pPr marL="0" indent="0" algn="l">
              <a:spcBef>
                <a:spcPts val="0"/>
              </a:spcBef>
              <a:buNone/>
              <a:defRPr sz="11200">
                <a:solidFill>
                  <a:schemeClr val="bg1"/>
                </a:solidFill>
                <a:latin typeface="Georgia" panose="02040502050405020303" pitchFamily="18" charset="0"/>
              </a:defRPr>
            </a:lvl1pPr>
          </a:lstStyle>
          <a:p>
            <a:pPr lvl="0"/>
            <a:r>
              <a:rPr lang="en-US"/>
              <a:t>At times, not thinking anything is good for your mind</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2"/>
                </a:solidFill>
              </a:defRPr>
            </a:lvl1pPr>
          </a:lstStyle>
          <a:p>
            <a:fld id="{E09A60F7-EEC2-4499-844E-8E35AC8BC615}" type="slidenum">
              <a:rPr lang="x-none" smtClean="0"/>
              <a:pPr/>
              <a:t>‹#›</a:t>
            </a:fld>
            <a:endParaRPr lang="x-none"/>
          </a:p>
        </p:txBody>
      </p:sp>
      <p:sp>
        <p:nvSpPr>
          <p:cNvPr id="6"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36589842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llow u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83D1BCF-4704-6AF1-7396-DC42E704FC63}"/>
              </a:ext>
            </a:extLst>
          </p:cNvPr>
          <p:cNvGraphicFramePr>
            <a:graphicFrameLocks noChangeAspect="1"/>
          </p:cNvGraphicFramePr>
          <p:nvPr userDrawn="1">
            <p:custDataLst>
              <p:tags r:id="rId1"/>
            </p:custDataLst>
            <p:extLst>
              <p:ext uri="{D42A27DB-BD31-4B8C-83A1-F6EECF244321}">
                <p14:modId xmlns:p14="http://schemas.microsoft.com/office/powerpoint/2010/main" val="3049250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B83D1BCF-4704-6AF1-7396-DC42E704FC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Follow us</a:t>
            </a:r>
          </a:p>
        </p:txBody>
      </p:sp>
      <p:sp>
        <p:nvSpPr>
          <p:cNvPr id="9" name="Text Placeholder">
            <a:extLst>
              <a:ext uri="{FF2B5EF4-FFF2-40B4-BE49-F238E27FC236}">
                <a16:creationId xmlns:a16="http://schemas.microsoft.com/office/drawing/2014/main" id="{D493F80F-6B82-443A-A932-983E9CB1CFC6}"/>
              </a:ext>
            </a:extLst>
          </p:cNvPr>
          <p:cNvSpPr>
            <a:spLocks noGrp="1" noChangeAspect="1"/>
          </p:cNvSpPr>
          <p:nvPr>
            <p:ph type="body" sz="quarter" idx="25" hasCustomPrompt="1"/>
          </p:nvPr>
        </p:nvSpPr>
        <p:spPr>
          <a:xfrm>
            <a:off x="3198194" y="4697863"/>
            <a:ext cx="3600000" cy="3600000"/>
          </a:xfrm>
          <a:prstGeom prst="ellipse">
            <a:avLst/>
          </a:prstGeom>
          <a:solidFill>
            <a:schemeClr val="accent1"/>
          </a:solidFill>
          <a:ln w="101600">
            <a:noFill/>
          </a:ln>
          <a:effectLst/>
        </p:spPr>
        <p:txBody>
          <a:bodyPr wrap="square" lIns="0" tIns="0" rIns="0" bIns="0" anchor="ctr" anchorCtr="0">
            <a:noAutofit/>
          </a:bodyPr>
          <a:lstStyle>
            <a:lvl1pPr marL="0" indent="0" algn="ctr">
              <a:buNone/>
              <a:defRPr sz="9600">
                <a:solidFill>
                  <a:schemeClr val="bg1"/>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10" name="Text Placeholder">
            <a:extLst>
              <a:ext uri="{FF2B5EF4-FFF2-40B4-BE49-F238E27FC236}">
                <a16:creationId xmlns:a16="http://schemas.microsoft.com/office/drawing/2014/main" id="{D493F80F-6B82-443A-A932-983E9CB1CFC6}"/>
              </a:ext>
            </a:extLst>
          </p:cNvPr>
          <p:cNvSpPr>
            <a:spLocks noGrp="1" noChangeAspect="1"/>
          </p:cNvSpPr>
          <p:nvPr>
            <p:ph type="body" sz="quarter" idx="43" hasCustomPrompt="1"/>
          </p:nvPr>
        </p:nvSpPr>
        <p:spPr>
          <a:xfrm>
            <a:off x="10391206" y="4697863"/>
            <a:ext cx="3600000" cy="3600000"/>
          </a:xfrm>
          <a:prstGeom prst="ellipse">
            <a:avLst/>
          </a:prstGeom>
          <a:solidFill>
            <a:schemeClr val="tx2"/>
          </a:solidFill>
          <a:ln w="25400">
            <a:noFill/>
          </a:ln>
          <a:effectLst/>
        </p:spPr>
        <p:txBody>
          <a:bodyPr wrap="square" lIns="0" tIns="0" rIns="0" bIns="0" anchor="ctr" anchorCtr="0">
            <a:noAutofit/>
          </a:bodyPr>
          <a:lstStyle>
            <a:lvl1pPr marL="0" indent="0" algn="ctr">
              <a:buNone/>
              <a:defRPr sz="9600">
                <a:solidFill>
                  <a:schemeClr val="bg1"/>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11" name="Text Placeholder">
            <a:extLst>
              <a:ext uri="{FF2B5EF4-FFF2-40B4-BE49-F238E27FC236}">
                <a16:creationId xmlns:a16="http://schemas.microsoft.com/office/drawing/2014/main" id="{D493F80F-6B82-443A-A932-983E9CB1CFC6}"/>
              </a:ext>
            </a:extLst>
          </p:cNvPr>
          <p:cNvSpPr>
            <a:spLocks noGrp="1" noChangeAspect="1"/>
          </p:cNvSpPr>
          <p:nvPr>
            <p:ph type="body" sz="quarter" idx="44" hasCustomPrompt="1"/>
          </p:nvPr>
        </p:nvSpPr>
        <p:spPr>
          <a:xfrm>
            <a:off x="17590630" y="4697863"/>
            <a:ext cx="3600000" cy="3600000"/>
          </a:xfrm>
          <a:prstGeom prst="ellipse">
            <a:avLst/>
          </a:prstGeom>
          <a:solidFill>
            <a:schemeClr val="accent1"/>
          </a:solidFill>
          <a:ln w="101600">
            <a:noFill/>
          </a:ln>
          <a:effectLst/>
        </p:spPr>
        <p:txBody>
          <a:bodyPr wrap="square" lIns="0" tIns="0" rIns="0" bIns="0" anchor="ctr" anchorCtr="0">
            <a:noAutofit/>
          </a:bodyPr>
          <a:lstStyle>
            <a:lvl1pPr marL="0" indent="0" algn="ctr">
              <a:buNone/>
              <a:defRPr sz="9600">
                <a:solidFill>
                  <a:schemeClr val="bg1"/>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12" name="Text Placeholder 5"/>
          <p:cNvSpPr>
            <a:spLocks noGrp="1"/>
          </p:cNvSpPr>
          <p:nvPr>
            <p:ph type="body" sz="quarter" idx="38" hasCustomPrompt="1"/>
          </p:nvPr>
        </p:nvSpPr>
        <p:spPr>
          <a:xfrm>
            <a:off x="2478038" y="9018588"/>
            <a:ext cx="5040312" cy="677108"/>
          </a:xfrm>
          <a:prstGeom prst="rect">
            <a:avLst/>
          </a:prstGeom>
        </p:spPr>
        <p:txBody>
          <a:bodyPr wrap="square" lIns="0" tIns="0" rIns="0" bIns="0">
            <a:spAutoFit/>
          </a:bodyPr>
          <a:lstStyle>
            <a:lvl1pPr marL="0" indent="0" algn="ctr">
              <a:lnSpc>
                <a:spcPct val="100000"/>
              </a:lnSpc>
              <a:spcBef>
                <a:spcPts val="0"/>
              </a:spcBef>
              <a:buNone/>
              <a:defRPr sz="4400" cap="none" baseline="0">
                <a:solidFill>
                  <a:schemeClr val="accent1"/>
                </a:solidFill>
                <a:latin typeface="Georgia" panose="02040502050405020303" pitchFamily="18" charset="0"/>
              </a:defRPr>
            </a:lvl1pPr>
          </a:lstStyle>
          <a:p>
            <a:pPr lvl="0"/>
            <a:r>
              <a:rPr lang="pt-BR"/>
              <a:t>Facebook</a:t>
            </a:r>
            <a:endParaRPr lang="ru-RU"/>
          </a:p>
        </p:txBody>
      </p:sp>
      <p:sp>
        <p:nvSpPr>
          <p:cNvPr id="13" name="Text Placeholder 5"/>
          <p:cNvSpPr>
            <a:spLocks noGrp="1"/>
          </p:cNvSpPr>
          <p:nvPr>
            <p:ph type="body" sz="quarter" idx="41" hasCustomPrompt="1"/>
          </p:nvPr>
        </p:nvSpPr>
        <p:spPr>
          <a:xfrm>
            <a:off x="9671843" y="9018588"/>
            <a:ext cx="5040313" cy="677108"/>
          </a:xfrm>
          <a:prstGeom prst="rect">
            <a:avLst/>
          </a:prstGeom>
        </p:spPr>
        <p:txBody>
          <a:bodyPr wrap="square" lIns="0" tIns="0" rIns="0" bIns="0">
            <a:spAutoFit/>
          </a:bodyPr>
          <a:lstStyle>
            <a:lvl1pPr marL="0" indent="0" algn="ctr">
              <a:lnSpc>
                <a:spcPct val="100000"/>
              </a:lnSpc>
              <a:spcBef>
                <a:spcPts val="0"/>
              </a:spcBef>
              <a:buNone/>
              <a:defRPr sz="4400" cap="none" baseline="0">
                <a:solidFill>
                  <a:schemeClr val="tx2"/>
                </a:solidFill>
                <a:latin typeface="Georgia" panose="02040502050405020303" pitchFamily="18" charset="0"/>
              </a:defRPr>
            </a:lvl1pPr>
          </a:lstStyle>
          <a:p>
            <a:pPr lvl="0"/>
            <a:r>
              <a:rPr lang="pt-BR"/>
              <a:t>Linkedin</a:t>
            </a:r>
            <a:endParaRPr lang="ru-RU"/>
          </a:p>
        </p:txBody>
      </p:sp>
      <p:sp>
        <p:nvSpPr>
          <p:cNvPr id="17" name="Text Placeholder 5"/>
          <p:cNvSpPr>
            <a:spLocks noGrp="1"/>
          </p:cNvSpPr>
          <p:nvPr>
            <p:ph type="body" sz="quarter" idx="52" hasCustomPrompt="1"/>
          </p:nvPr>
        </p:nvSpPr>
        <p:spPr>
          <a:xfrm>
            <a:off x="16869586" y="9029900"/>
            <a:ext cx="5042087" cy="677108"/>
          </a:xfrm>
          <a:prstGeom prst="rect">
            <a:avLst/>
          </a:prstGeom>
        </p:spPr>
        <p:txBody>
          <a:bodyPr wrap="square" lIns="0" tIns="0" rIns="0" bIns="0">
            <a:spAutoFit/>
          </a:bodyPr>
          <a:lstStyle>
            <a:lvl1pPr marL="0" indent="0" algn="ctr">
              <a:lnSpc>
                <a:spcPct val="100000"/>
              </a:lnSpc>
              <a:spcBef>
                <a:spcPts val="0"/>
              </a:spcBef>
              <a:buNone/>
              <a:defRPr sz="4400" cap="none" baseline="0">
                <a:solidFill>
                  <a:schemeClr val="accent1"/>
                </a:solidFill>
                <a:latin typeface="Georgia" panose="02040502050405020303" pitchFamily="18" charset="0"/>
              </a:defRPr>
            </a:lvl1pPr>
          </a:lstStyle>
          <a:p>
            <a:pPr lvl="0"/>
            <a:r>
              <a:rPr lang="pt-BR"/>
              <a:t>Instagram</a:t>
            </a:r>
            <a:endParaRPr lang="ru-RU"/>
          </a:p>
        </p:txBody>
      </p:sp>
    </p:spTree>
    <p:extLst>
      <p:ext uri="{BB962C8B-B14F-4D97-AF65-F5344CB8AC3E}">
        <p14:creationId xmlns:p14="http://schemas.microsoft.com/office/powerpoint/2010/main" val="1067488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05FD313-E3D1-033C-58DE-95F93F310D2C}"/>
              </a:ext>
            </a:extLst>
          </p:cNvPr>
          <p:cNvGraphicFramePr>
            <a:graphicFrameLocks noChangeAspect="1"/>
          </p:cNvGraphicFramePr>
          <p:nvPr userDrawn="1">
            <p:custDataLst>
              <p:tags r:id="rId1"/>
            </p:custDataLst>
            <p:extLst>
              <p:ext uri="{D42A27DB-BD31-4B8C-83A1-F6EECF244321}">
                <p14:modId xmlns:p14="http://schemas.microsoft.com/office/powerpoint/2010/main" val="2493467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A05FD313-E3D1-033C-58DE-95F93F310D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Picture Placeholder 2"/>
          <p:cNvSpPr>
            <a:spLocks noGrp="1"/>
          </p:cNvSpPr>
          <p:nvPr>
            <p:ph type="pic" sz="quarter" idx="55"/>
          </p:nvPr>
        </p:nvSpPr>
        <p:spPr>
          <a:xfrm>
            <a:off x="2109788" y="3252787"/>
            <a:ext cx="6482211" cy="7926388"/>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Contact us</a:t>
            </a:r>
          </a:p>
        </p:txBody>
      </p:sp>
      <p:sp>
        <p:nvSpPr>
          <p:cNvPr id="14" name="Text Placeholder 5"/>
          <p:cNvSpPr>
            <a:spLocks noGrp="1"/>
          </p:cNvSpPr>
          <p:nvPr>
            <p:ph type="body" sz="quarter" idx="38" hasCustomPrompt="1"/>
          </p:nvPr>
        </p:nvSpPr>
        <p:spPr>
          <a:xfrm>
            <a:off x="12909552" y="4710727"/>
            <a:ext cx="9359899" cy="664797"/>
          </a:xfrm>
          <a:prstGeom prst="rect">
            <a:avLst/>
          </a:prstGeom>
        </p:spPr>
        <p:txBody>
          <a:bodyPr wrap="square" lIns="0" tIns="0" rIns="0" bIns="0" anchor="t">
            <a:spAutoFit/>
          </a:bodyPr>
          <a:lstStyle>
            <a:lvl1pPr marL="0" indent="0" algn="l">
              <a:lnSpc>
                <a:spcPct val="90000"/>
              </a:lnSpc>
              <a:spcBef>
                <a:spcPts val="0"/>
              </a:spcBef>
              <a:buNone/>
              <a:defRPr sz="4800" cap="none" baseline="0">
                <a:solidFill>
                  <a:schemeClr val="tx2"/>
                </a:solidFill>
                <a:latin typeface="Georgia" panose="02040502050405020303" pitchFamily="18" charset="0"/>
              </a:defRPr>
            </a:lvl1pPr>
          </a:lstStyle>
          <a:p>
            <a:pPr lvl="0"/>
            <a:r>
              <a:rPr lang="en-US"/>
              <a:t>123 Street, City, State 45678</a:t>
            </a:r>
            <a:endParaRPr lang="ru-RU"/>
          </a:p>
        </p:txBody>
      </p:sp>
      <p:sp>
        <p:nvSpPr>
          <p:cNvPr id="15" name="Text Placeholder 5"/>
          <p:cNvSpPr>
            <a:spLocks noGrp="1"/>
          </p:cNvSpPr>
          <p:nvPr>
            <p:ph type="body" sz="quarter" idx="41" hasCustomPrompt="1"/>
          </p:nvPr>
        </p:nvSpPr>
        <p:spPr>
          <a:xfrm>
            <a:off x="12909552" y="7244469"/>
            <a:ext cx="9358899" cy="664797"/>
          </a:xfrm>
          <a:prstGeom prst="rect">
            <a:avLst/>
          </a:prstGeom>
        </p:spPr>
        <p:txBody>
          <a:bodyPr wrap="square" lIns="0" tIns="0" rIns="0" bIns="0" anchor="t">
            <a:spAutoFit/>
          </a:bodyPr>
          <a:lstStyle>
            <a:lvl1pPr marL="0" indent="0" algn="l">
              <a:lnSpc>
                <a:spcPct val="90000"/>
              </a:lnSpc>
              <a:spcBef>
                <a:spcPts val="0"/>
              </a:spcBef>
              <a:buNone/>
              <a:defRPr sz="4800" cap="none" baseline="0">
                <a:solidFill>
                  <a:schemeClr val="tx2"/>
                </a:solidFill>
                <a:latin typeface="Georgia" panose="02040502050405020303" pitchFamily="18" charset="0"/>
              </a:defRPr>
            </a:lvl1pPr>
          </a:lstStyle>
          <a:p>
            <a:pPr lvl="0"/>
            <a:r>
              <a:rPr lang="uk-UA"/>
              <a:t>+ 000 </a:t>
            </a:r>
            <a:r>
              <a:rPr lang="pt-BR"/>
              <a:t>1234 56 7890</a:t>
            </a:r>
            <a:endParaRPr lang="ru-RU"/>
          </a:p>
        </p:txBody>
      </p:sp>
      <p:sp>
        <p:nvSpPr>
          <p:cNvPr id="16" name="Text Placeholder 5"/>
          <p:cNvSpPr>
            <a:spLocks noGrp="1"/>
          </p:cNvSpPr>
          <p:nvPr>
            <p:ph type="body" sz="quarter" idx="52" hasCustomPrompt="1"/>
          </p:nvPr>
        </p:nvSpPr>
        <p:spPr>
          <a:xfrm>
            <a:off x="12909552" y="9748436"/>
            <a:ext cx="9338259" cy="664797"/>
          </a:xfrm>
          <a:prstGeom prst="rect">
            <a:avLst/>
          </a:prstGeom>
        </p:spPr>
        <p:txBody>
          <a:bodyPr wrap="square" lIns="0" tIns="0" rIns="0" bIns="0" anchor="t">
            <a:spAutoFit/>
          </a:bodyPr>
          <a:lstStyle>
            <a:lvl1pPr marL="0" indent="0" algn="l">
              <a:lnSpc>
                <a:spcPct val="90000"/>
              </a:lnSpc>
              <a:spcBef>
                <a:spcPts val="0"/>
              </a:spcBef>
              <a:buNone/>
              <a:defRPr sz="4800" cap="none" baseline="0">
                <a:solidFill>
                  <a:schemeClr val="tx2"/>
                </a:solidFill>
                <a:latin typeface="Georgia" panose="02040502050405020303" pitchFamily="18" charset="0"/>
              </a:defRPr>
            </a:lvl1pPr>
          </a:lstStyle>
          <a:p>
            <a:pPr lvl="0"/>
            <a:r>
              <a:rPr lang="pt-BR"/>
              <a:t>www.companyname.com</a:t>
            </a:r>
          </a:p>
        </p:txBody>
      </p:sp>
      <p:sp>
        <p:nvSpPr>
          <p:cNvPr id="18" name="Text Placeholder 5"/>
          <p:cNvSpPr>
            <a:spLocks noGrp="1"/>
          </p:cNvSpPr>
          <p:nvPr>
            <p:ph type="body" sz="quarter" idx="40" hasCustomPrompt="1"/>
          </p:nvPr>
        </p:nvSpPr>
        <p:spPr>
          <a:xfrm>
            <a:off x="12909552" y="4057182"/>
            <a:ext cx="4322761" cy="551561"/>
          </a:xfrm>
          <a:prstGeom prst="rect">
            <a:avLst/>
          </a:prstGeom>
        </p:spPr>
        <p:txBody>
          <a:bodyPr wrap="square" lIns="0" tIns="0" rIns="0" bIns="0" anchor="b">
            <a:spAutoFit/>
          </a:bodyPr>
          <a:lstStyle>
            <a:lvl1pPr marL="0" indent="0" algn="l">
              <a:lnSpc>
                <a:spcPct val="120000"/>
              </a:lnSpc>
              <a:spcBef>
                <a:spcPts val="0"/>
              </a:spcBef>
              <a:buNone/>
              <a:defRPr sz="3200">
                <a:solidFill>
                  <a:schemeClr val="tx2"/>
                </a:solidFill>
                <a:latin typeface="Calibri" panose="020F0502020204030204" pitchFamily="34" charset="0"/>
              </a:defRPr>
            </a:lvl1pPr>
          </a:lstStyle>
          <a:p>
            <a:pPr lvl="0"/>
            <a:r>
              <a:rPr lang="en-US"/>
              <a:t>Address:</a:t>
            </a:r>
            <a:endParaRPr lang="ru-RU"/>
          </a:p>
        </p:txBody>
      </p:sp>
      <p:sp>
        <p:nvSpPr>
          <p:cNvPr id="19" name="Text Placeholder 5"/>
          <p:cNvSpPr>
            <a:spLocks noGrp="1"/>
          </p:cNvSpPr>
          <p:nvPr>
            <p:ph type="body" sz="quarter" idx="43" hasCustomPrompt="1"/>
          </p:nvPr>
        </p:nvSpPr>
        <p:spPr>
          <a:xfrm>
            <a:off x="12909552" y="6590924"/>
            <a:ext cx="4322761" cy="551561"/>
          </a:xfrm>
          <a:prstGeom prst="rect">
            <a:avLst/>
          </a:prstGeom>
        </p:spPr>
        <p:txBody>
          <a:bodyPr wrap="square" lIns="0" tIns="0" rIns="0" bIns="0" anchor="b">
            <a:spAutoFit/>
          </a:bodyPr>
          <a:lstStyle>
            <a:lvl1pPr marL="0" indent="0" algn="l">
              <a:lnSpc>
                <a:spcPct val="120000"/>
              </a:lnSpc>
              <a:spcBef>
                <a:spcPts val="0"/>
              </a:spcBef>
              <a:buNone/>
              <a:defRPr sz="3200">
                <a:solidFill>
                  <a:schemeClr val="tx2"/>
                </a:solidFill>
                <a:latin typeface="Calibri" panose="020F0502020204030204" pitchFamily="34" charset="0"/>
              </a:defRPr>
            </a:lvl1pPr>
          </a:lstStyle>
          <a:p>
            <a:pPr lvl="0"/>
            <a:r>
              <a:rPr lang="en-US"/>
              <a:t>For more info call:</a:t>
            </a:r>
            <a:endParaRPr lang="ru-RU"/>
          </a:p>
        </p:txBody>
      </p:sp>
      <p:sp>
        <p:nvSpPr>
          <p:cNvPr id="20" name="Text Placeholder 5"/>
          <p:cNvSpPr>
            <a:spLocks noGrp="1"/>
          </p:cNvSpPr>
          <p:nvPr>
            <p:ph type="body" sz="quarter" idx="44" hasCustomPrompt="1"/>
          </p:nvPr>
        </p:nvSpPr>
        <p:spPr>
          <a:xfrm>
            <a:off x="12909552" y="9094891"/>
            <a:ext cx="4322761" cy="551561"/>
          </a:xfrm>
          <a:prstGeom prst="rect">
            <a:avLst/>
          </a:prstGeom>
        </p:spPr>
        <p:txBody>
          <a:bodyPr wrap="square" lIns="0" tIns="0" rIns="0" bIns="0" anchor="b">
            <a:spAutoFit/>
          </a:bodyPr>
          <a:lstStyle>
            <a:lvl1pPr marL="0" indent="0" algn="l">
              <a:lnSpc>
                <a:spcPct val="120000"/>
              </a:lnSpc>
              <a:spcBef>
                <a:spcPts val="0"/>
              </a:spcBef>
              <a:buNone/>
              <a:defRPr sz="3200">
                <a:solidFill>
                  <a:schemeClr val="tx2"/>
                </a:solidFill>
                <a:latin typeface="Calibri" panose="020F0502020204030204" pitchFamily="34" charset="0"/>
              </a:defRPr>
            </a:lvl1pPr>
          </a:lstStyle>
          <a:p>
            <a:pPr lvl="0"/>
            <a:r>
              <a:rPr lang="en-US"/>
              <a:t>Visit my website:</a:t>
            </a:r>
          </a:p>
        </p:txBody>
      </p:sp>
      <p:sp>
        <p:nvSpPr>
          <p:cNvPr id="21"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0752000" y="4010087"/>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22"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0752000" y="6514621"/>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23" name="Text Placeholder">
            <a:extLst>
              <a:ext uri="{FF2B5EF4-FFF2-40B4-BE49-F238E27FC236}">
                <a16:creationId xmlns:a16="http://schemas.microsoft.com/office/drawing/2014/main" id="{4315F245-0E4D-4985-B7FB-261E233A3D6D}"/>
              </a:ext>
            </a:extLst>
          </p:cNvPr>
          <p:cNvSpPr>
            <a:spLocks noGrp="1" noChangeAspect="1"/>
          </p:cNvSpPr>
          <p:nvPr>
            <p:ph type="body" sz="quarter" idx="46" hasCustomPrompt="1"/>
          </p:nvPr>
        </p:nvSpPr>
        <p:spPr>
          <a:xfrm>
            <a:off x="10752000" y="9019155"/>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Tree>
    <p:extLst>
      <p:ext uri="{BB962C8B-B14F-4D97-AF65-F5344CB8AC3E}">
        <p14:creationId xmlns:p14="http://schemas.microsoft.com/office/powerpoint/2010/main" val="213411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3B6AD9B-B8A1-D770-2644-AE2DE30DD19A}"/>
              </a:ext>
            </a:extLst>
          </p:cNvPr>
          <p:cNvGraphicFramePr>
            <a:graphicFrameLocks noChangeAspect="1"/>
          </p:cNvGraphicFramePr>
          <p:nvPr userDrawn="1">
            <p:custDataLst>
              <p:tags r:id="rId1"/>
            </p:custDataLst>
            <p:extLst>
              <p:ext uri="{D42A27DB-BD31-4B8C-83A1-F6EECF244321}">
                <p14:modId xmlns:p14="http://schemas.microsoft.com/office/powerpoint/2010/main" val="4294756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2" name="think-cell data - do not delete" hidden="1">
                        <a:extLst>
                          <a:ext uri="{FF2B5EF4-FFF2-40B4-BE49-F238E27FC236}">
                            <a16:creationId xmlns:a16="http://schemas.microsoft.com/office/drawing/2014/main" id="{F3B6AD9B-B8A1-D770-2644-AE2DE30DD1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17;p4"/>
          <p:cNvSpPr txBox="1">
            <a:spLocks noGrp="1"/>
          </p:cNvSpPr>
          <p:nvPr>
            <p:ph type="title"/>
          </p:nvPr>
        </p:nvSpPr>
        <p:spPr>
          <a:xfrm>
            <a:off x="831146" y="1186733"/>
            <a:ext cx="22720121" cy="152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Georgia" panose="020405020504050203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831146" y="3073267"/>
            <a:ext cx="22720121" cy="9110400"/>
          </a:xfrm>
          <a:prstGeom prst="rect">
            <a:avLst/>
          </a:prstGeom>
        </p:spPr>
        <p:txBody>
          <a:bodyPr spcFirstLastPara="1" wrap="square" lIns="91425" tIns="91425" rIns="91425" bIns="91425" anchor="t" anchorCtr="0">
            <a:normAutofit/>
          </a:bodyPr>
          <a:lstStyle>
            <a:lvl1pPr marL="1219124" lvl="0" indent="-914343">
              <a:spcBef>
                <a:spcPts val="0"/>
              </a:spcBef>
              <a:spcAft>
                <a:spcPts val="0"/>
              </a:spcAft>
              <a:buSzPts val="1800"/>
              <a:buChar char="●"/>
              <a:defRPr>
                <a:latin typeface="Arial" panose="020B0604020202020204" pitchFamily="34" charset="0"/>
              </a:defRPr>
            </a:lvl1pPr>
            <a:lvl2pPr marL="2438248" lvl="1" indent="-846614">
              <a:spcBef>
                <a:spcPts val="0"/>
              </a:spcBef>
              <a:spcAft>
                <a:spcPts val="0"/>
              </a:spcAft>
              <a:buSzPts val="1400"/>
              <a:buChar char="○"/>
              <a:defRPr/>
            </a:lvl2pPr>
            <a:lvl3pPr marL="3657371" lvl="2" indent="-846614">
              <a:spcBef>
                <a:spcPts val="0"/>
              </a:spcBef>
              <a:spcAft>
                <a:spcPts val="0"/>
              </a:spcAft>
              <a:buSzPts val="1400"/>
              <a:buChar char="■"/>
              <a:defRPr/>
            </a:lvl3pPr>
            <a:lvl4pPr marL="4876495" lvl="3" indent="-846614">
              <a:spcBef>
                <a:spcPts val="0"/>
              </a:spcBef>
              <a:spcAft>
                <a:spcPts val="0"/>
              </a:spcAft>
              <a:buSzPts val="1400"/>
              <a:buChar char="●"/>
              <a:defRPr/>
            </a:lvl4pPr>
            <a:lvl5pPr marL="6095619" lvl="4" indent="-846614">
              <a:spcBef>
                <a:spcPts val="0"/>
              </a:spcBef>
              <a:spcAft>
                <a:spcPts val="0"/>
              </a:spcAft>
              <a:buSzPts val="1400"/>
              <a:buChar char="○"/>
              <a:defRPr/>
            </a:lvl5pPr>
            <a:lvl6pPr marL="7314743" lvl="5" indent="-846614">
              <a:spcBef>
                <a:spcPts val="0"/>
              </a:spcBef>
              <a:spcAft>
                <a:spcPts val="0"/>
              </a:spcAft>
              <a:buSzPts val="1400"/>
              <a:buChar char="■"/>
              <a:defRPr/>
            </a:lvl6pPr>
            <a:lvl7pPr marL="8533867" lvl="6" indent="-846614">
              <a:spcBef>
                <a:spcPts val="0"/>
              </a:spcBef>
              <a:spcAft>
                <a:spcPts val="0"/>
              </a:spcAft>
              <a:buSzPts val="1400"/>
              <a:buChar char="●"/>
              <a:defRPr/>
            </a:lvl7pPr>
            <a:lvl8pPr marL="9752990" lvl="7" indent="-846614">
              <a:spcBef>
                <a:spcPts val="0"/>
              </a:spcBef>
              <a:spcAft>
                <a:spcPts val="0"/>
              </a:spcAft>
              <a:buSzPts val="1400"/>
              <a:buChar char="○"/>
              <a:defRPr/>
            </a:lvl8pPr>
            <a:lvl9pPr marL="10972114" lvl="8" indent="-846614">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22591751" y="12435245"/>
            <a:ext cx="1463105"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1784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ith one column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EFEEE3D-0115-BB7B-098D-EE6830C8709B}"/>
              </a:ext>
            </a:extLst>
          </p:cNvPr>
          <p:cNvGraphicFramePr>
            <a:graphicFrameLocks noChangeAspect="1"/>
          </p:cNvGraphicFramePr>
          <p:nvPr userDrawn="1">
            <p:custDataLst>
              <p:tags r:id="rId1"/>
            </p:custDataLst>
            <p:extLst>
              <p:ext uri="{D42A27DB-BD31-4B8C-83A1-F6EECF244321}">
                <p14:modId xmlns:p14="http://schemas.microsoft.com/office/powerpoint/2010/main" val="1586964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CEFEEE3D-0115-BB7B-098D-EE6830C870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3" y="3257550"/>
            <a:ext cx="11527744" cy="3102388"/>
          </a:xfrm>
          <a:prstGeom prst="rect">
            <a:avLst/>
          </a:prstGeom>
        </p:spPr>
        <p:txBody>
          <a:bodyPr wrap="square" lIns="0" tIns="0" rIns="0" bIns="0">
            <a:spAutoFit/>
          </a:bodyPr>
          <a:lstStyle>
            <a:lvl1pPr marL="0" indent="0" algn="l">
              <a:spcBef>
                <a:spcPts val="0"/>
              </a:spcBef>
              <a:buNone/>
              <a:defRPr sz="11200">
                <a:solidFill>
                  <a:schemeClr val="tx2"/>
                </a:solidFill>
                <a:latin typeface="Georgia" panose="02040502050405020303" pitchFamily="18" charset="0"/>
              </a:defRPr>
            </a:lvl1pPr>
          </a:lstStyle>
          <a:p>
            <a:pPr lvl="0"/>
            <a:r>
              <a:rPr lang="en-US"/>
              <a:t>Don’t ignore your mental health</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7" name="Text Placeholder 16"/>
          <p:cNvSpPr>
            <a:spLocks noGrp="1"/>
          </p:cNvSpPr>
          <p:nvPr>
            <p:ph type="body" sz="quarter" idx="44" hasCustomPrompt="1"/>
          </p:nvPr>
        </p:nvSpPr>
        <p:spPr>
          <a:xfrm>
            <a:off x="4976250" y="7581674"/>
            <a:ext cx="9382007"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a:t>
            </a:r>
            <a:r>
              <a:rPr lang="en-US" err="1"/>
              <a:t>eu</a:t>
            </a:r>
            <a:r>
              <a:rPr lang="en-US"/>
              <a:t> dolor </a:t>
            </a:r>
            <a:r>
              <a:rPr lang="en-US" err="1"/>
              <a:t>volutpat</a:t>
            </a:r>
            <a:r>
              <a:rPr lang="en-US"/>
              <a:t>, semper </a:t>
            </a:r>
            <a:r>
              <a:rPr lang="en-US" err="1"/>
              <a:t>velit</a:t>
            </a:r>
            <a:r>
              <a:rPr lang="en-US"/>
              <a:t> vitae, </a:t>
            </a:r>
            <a:r>
              <a:rPr lang="en-US" err="1"/>
              <a:t>pretium</a:t>
            </a:r>
            <a:r>
              <a:rPr lang="en-US"/>
              <a:t> </a:t>
            </a:r>
            <a:r>
              <a:rPr lang="en-US" err="1"/>
              <a:t>turpis</a:t>
            </a:r>
            <a:r>
              <a:rPr lang="en-US"/>
              <a:t>.</a:t>
            </a:r>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341793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with one column layout and background">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C310588-78B5-64CB-5829-9FB0BB8E98BE}"/>
              </a:ext>
            </a:extLst>
          </p:cNvPr>
          <p:cNvGraphicFramePr>
            <a:graphicFrameLocks noChangeAspect="1"/>
          </p:cNvGraphicFramePr>
          <p:nvPr userDrawn="1">
            <p:custDataLst>
              <p:tags r:id="rId1"/>
            </p:custDataLst>
            <p:extLst>
              <p:ext uri="{D42A27DB-BD31-4B8C-83A1-F6EECF244321}">
                <p14:modId xmlns:p14="http://schemas.microsoft.com/office/powerpoint/2010/main" val="2339373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AC310588-78B5-64CB-5829-9FB0BB8E98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2"/>
          <p:cNvSpPr>
            <a:spLocks noGrp="1"/>
          </p:cNvSpPr>
          <p:nvPr>
            <p:ph type="pic" sz="quarter" idx="37"/>
          </p:nvPr>
        </p:nvSpPr>
        <p:spPr>
          <a:xfrm>
            <a:off x="-1" y="0"/>
            <a:ext cx="24382413" cy="13716000"/>
          </a:xfrm>
          <a:prstGeom prst="rect">
            <a:avLst/>
          </a:prstGeom>
          <a:pattFill prst="lgCheck">
            <a:fgClr>
              <a:schemeClr val="bg1"/>
            </a:fgClr>
            <a:bgClr>
              <a:schemeClr val="bg1">
                <a:lumMod val="85000"/>
              </a:schemeClr>
            </a:bgClr>
          </a:pattFill>
        </p:spPr>
        <p:txBody>
          <a:bodyPr lIns="0" tIns="0" rIns="0" bIns="0" anchor="ctr"/>
          <a:lstStyle>
            <a:lvl1pPr marL="0" indent="0" algn="ctr">
              <a:spcBef>
                <a:spcPts val="0"/>
              </a:spcBef>
              <a:buNone/>
              <a:defRPr sz="3600"/>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2"/>
                </a:solidFill>
              </a:defRPr>
            </a:lvl1pPr>
          </a:lstStyle>
          <a:p>
            <a:fld id="{E09A60F7-EEC2-4499-844E-8E35AC8BC615}" type="slidenum">
              <a:rPr lang="x-none" smtClean="0"/>
              <a:pPr/>
              <a:t>‹#›</a:t>
            </a:fld>
            <a:endParaRPr lang="x-none"/>
          </a:p>
        </p:txBody>
      </p:sp>
      <p:sp>
        <p:nvSpPr>
          <p:cNvPr id="6"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8"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0744881" y="6174921"/>
            <a:ext cx="11527744" cy="3102388"/>
          </a:xfrm>
          <a:prstGeom prst="rect">
            <a:avLst/>
          </a:prstGeom>
        </p:spPr>
        <p:txBody>
          <a:bodyPr wrap="square" lIns="0" tIns="0" rIns="0" bIns="0">
            <a:spAutoFit/>
          </a:bodyPr>
          <a:lstStyle>
            <a:lvl1pPr marL="0" indent="0" algn="l">
              <a:spcBef>
                <a:spcPts val="0"/>
              </a:spcBef>
              <a:buNone/>
              <a:defRPr sz="11200">
                <a:solidFill>
                  <a:schemeClr val="bg1"/>
                </a:solidFill>
                <a:latin typeface="Georgia" panose="02040502050405020303" pitchFamily="18" charset="0"/>
              </a:defRPr>
            </a:lvl1pPr>
          </a:lstStyle>
          <a:p>
            <a:pPr lvl="0"/>
            <a:r>
              <a:rPr lang="en-US"/>
              <a:t>Don’t hesitate, just communicate</a:t>
            </a:r>
          </a:p>
        </p:txBody>
      </p:sp>
      <p:sp>
        <p:nvSpPr>
          <p:cNvPr id="9" name="Text Placeholder 16"/>
          <p:cNvSpPr>
            <a:spLocks noGrp="1"/>
          </p:cNvSpPr>
          <p:nvPr>
            <p:ph type="body" sz="quarter" idx="44" hasCustomPrompt="1"/>
          </p:nvPr>
        </p:nvSpPr>
        <p:spPr>
          <a:xfrm>
            <a:off x="12890618" y="9772650"/>
            <a:ext cx="9382007"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bg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Nulla</a:t>
            </a:r>
            <a:r>
              <a:rPr lang="en-US"/>
              <a:t> vitae </a:t>
            </a:r>
            <a:r>
              <a:rPr lang="en-US" err="1"/>
              <a:t>erat</a:t>
            </a:r>
            <a:r>
              <a:rPr lang="en-US"/>
              <a:t> </a:t>
            </a:r>
            <a:r>
              <a:rPr lang="en-US" err="1"/>
              <a:t>viverra</a:t>
            </a:r>
            <a:r>
              <a:rPr lang="en-US"/>
              <a:t>, </a:t>
            </a:r>
            <a:r>
              <a:rPr lang="en-US" err="1"/>
              <a:t>mattis</a:t>
            </a:r>
            <a:r>
              <a:rPr lang="en-US"/>
              <a:t> </a:t>
            </a:r>
            <a:r>
              <a:rPr lang="en-US" err="1"/>
              <a:t>felis</a:t>
            </a:r>
            <a:r>
              <a:rPr lang="en-US"/>
              <a:t> at, </a:t>
            </a:r>
            <a:r>
              <a:rPr lang="en-US" err="1"/>
              <a:t>suscipit</a:t>
            </a:r>
            <a:r>
              <a:rPr lang="en-US"/>
              <a:t> diam. Nam </a:t>
            </a:r>
            <a:r>
              <a:rPr lang="en-US" err="1"/>
              <a:t>lacinia</a:t>
            </a:r>
            <a:r>
              <a:rPr lang="en-US"/>
              <a:t> </a:t>
            </a:r>
            <a:r>
              <a:rPr lang="en-US" err="1"/>
              <a:t>enim</a:t>
            </a:r>
            <a:r>
              <a:rPr lang="en-US"/>
              <a:t> </a:t>
            </a:r>
            <a:r>
              <a:rPr lang="en-US" err="1"/>
              <a:t>aliquet</a:t>
            </a:r>
            <a:r>
              <a:rPr lang="en-US"/>
              <a:t> </a:t>
            </a:r>
            <a:r>
              <a:rPr lang="en-US" err="1"/>
              <a:t>massa</a:t>
            </a:r>
            <a:r>
              <a:rPr lang="en-US"/>
              <a:t> </a:t>
            </a:r>
            <a:r>
              <a:rPr lang="en-US" err="1"/>
              <a:t>rutrum</a:t>
            </a:r>
            <a:r>
              <a:rPr lang="en-US"/>
              <a:t>, ac </a:t>
            </a:r>
            <a:r>
              <a:rPr lang="en-US" err="1"/>
              <a:t>accumsan</a:t>
            </a:r>
            <a:r>
              <a:rPr lang="en-US"/>
              <a:t> dolor </a:t>
            </a:r>
            <a:r>
              <a:rPr lang="en-US" err="1"/>
              <a:t>faucibus</a:t>
            </a:r>
            <a:r>
              <a:rPr lang="en-US"/>
              <a:t>.</a:t>
            </a:r>
          </a:p>
        </p:txBody>
      </p:sp>
    </p:spTree>
    <p:extLst>
      <p:ext uri="{BB962C8B-B14F-4D97-AF65-F5344CB8AC3E}">
        <p14:creationId xmlns:p14="http://schemas.microsoft.com/office/powerpoint/2010/main" val="226076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with multi column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B79C336-7D45-5BF9-5C6B-BC57D70878A7}"/>
              </a:ext>
            </a:extLst>
          </p:cNvPr>
          <p:cNvGraphicFramePr>
            <a:graphicFrameLocks noChangeAspect="1"/>
          </p:cNvGraphicFramePr>
          <p:nvPr userDrawn="1">
            <p:custDataLst>
              <p:tags r:id="rId1"/>
            </p:custDataLst>
            <p:extLst>
              <p:ext uri="{D42A27DB-BD31-4B8C-83A1-F6EECF244321}">
                <p14:modId xmlns:p14="http://schemas.microsoft.com/office/powerpoint/2010/main" val="2035181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AB79C336-7D45-5BF9-5C6B-BC57D70878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2" y="3257550"/>
            <a:ext cx="12960351" cy="3102388"/>
          </a:xfrm>
          <a:prstGeom prst="rect">
            <a:avLst/>
          </a:prstGeom>
        </p:spPr>
        <p:txBody>
          <a:bodyPr wrap="square" lIns="0" tIns="0" rIns="0" bIns="0">
            <a:spAutoFit/>
          </a:bodyPr>
          <a:lstStyle>
            <a:lvl1pPr marL="0" indent="0" algn="l">
              <a:spcBef>
                <a:spcPts val="0"/>
              </a:spcBef>
              <a:buNone/>
              <a:defRPr sz="11200">
                <a:solidFill>
                  <a:schemeClr val="tx2"/>
                </a:solidFill>
                <a:latin typeface="Georgia" panose="02040502050405020303" pitchFamily="18" charset="0"/>
              </a:defRPr>
            </a:lvl1pPr>
          </a:lstStyle>
          <a:p>
            <a:pPr lvl="0"/>
            <a:r>
              <a:rPr lang="en-US"/>
              <a:t>Beat your anxiety, with a therapy</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9" name="Text Placeholder 5"/>
          <p:cNvSpPr>
            <a:spLocks noGrp="1"/>
          </p:cNvSpPr>
          <p:nvPr>
            <p:ph type="body" sz="quarter" idx="38" hasCustomPrompt="1"/>
          </p:nvPr>
        </p:nvSpPr>
        <p:spPr>
          <a:xfrm>
            <a:off x="4976250" y="7578725"/>
            <a:ext cx="12256064" cy="3600450"/>
          </a:xfrm>
          <a:prstGeom prst="rect">
            <a:avLst/>
          </a:prstGeom>
        </p:spPr>
        <p:txBody>
          <a:bodyPr wrap="square" lIns="0" tIns="0" rIns="0" bIns="0" numCol="2" spcCol="1080000">
            <a:noAutofit/>
          </a:bodyPr>
          <a:lstStyle>
            <a:lvl1pPr marL="0" indent="0">
              <a:lnSpc>
                <a:spcPct val="120000"/>
              </a:lnSpc>
              <a:spcBef>
                <a:spcPts val="0"/>
              </a:spcBef>
              <a:buNone/>
              <a:defRPr sz="3600" baseline="0">
                <a:solidFill>
                  <a:schemeClr val="tx2"/>
                </a:solidFill>
                <a:latin typeface="Calibri" panose="020F0502020204030204" pitchFamily="34" charset="0"/>
              </a:defRPr>
            </a:lvl1pPr>
          </a:lstStyle>
          <a:p>
            <a:pPr lvl="0"/>
            <a:r>
              <a:rPr lang="pt-BR"/>
              <a:t>Nam tempor, orci vel sodales pellentesque, neque augue sodales nisl, quis aliquam augue urna sit amet dolor.</a:t>
            </a:r>
            <a:br>
              <a:rPr lang="pt-BR"/>
            </a:br>
            <a:r>
              <a:rPr lang="pt-BR"/>
              <a:t>Mauris consectetur porta risus, sit amet ultricies justo urna odio, molestie nec felis quis bibendum eu bibendum tellus.</a:t>
            </a:r>
            <a:endParaRPr lang="ru-RU"/>
          </a:p>
        </p:txBody>
      </p:sp>
    </p:spTree>
    <p:extLst>
      <p:ext uri="{BB962C8B-B14F-4D97-AF65-F5344CB8AC3E}">
        <p14:creationId xmlns:p14="http://schemas.microsoft.com/office/powerpoint/2010/main" val="67901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ith multi column layout and background">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D78B407-17B1-AB14-5011-750C9B0BE852}"/>
              </a:ext>
            </a:extLst>
          </p:cNvPr>
          <p:cNvGraphicFramePr>
            <a:graphicFrameLocks noChangeAspect="1"/>
          </p:cNvGraphicFramePr>
          <p:nvPr userDrawn="1">
            <p:custDataLst>
              <p:tags r:id="rId1"/>
            </p:custDataLst>
            <p:extLst>
              <p:ext uri="{D42A27DB-BD31-4B8C-83A1-F6EECF244321}">
                <p14:modId xmlns:p14="http://schemas.microsoft.com/office/powerpoint/2010/main" val="527981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D78B407-17B1-AB14-5011-750C9B0BE8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2"/>
          <p:cNvSpPr>
            <a:spLocks noGrp="1"/>
          </p:cNvSpPr>
          <p:nvPr>
            <p:ph type="pic" sz="quarter" idx="37"/>
          </p:nvPr>
        </p:nvSpPr>
        <p:spPr>
          <a:xfrm>
            <a:off x="0" y="0"/>
            <a:ext cx="24382413" cy="13716000"/>
          </a:xfrm>
          <a:prstGeom prst="rect">
            <a:avLst/>
          </a:prstGeom>
          <a:pattFill prst="lgCheck">
            <a:fgClr>
              <a:schemeClr val="bg1"/>
            </a:fgClr>
            <a:bgClr>
              <a:schemeClr val="bg1">
                <a:lumMod val="85000"/>
              </a:schemeClr>
            </a:bgClr>
          </a:pattFill>
        </p:spPr>
        <p:txBody>
          <a:bodyPr lIns="0" tIns="0" rIns="0" bIns="0" anchor="ctr"/>
          <a:lstStyle>
            <a:lvl1pPr marL="0" indent="0" algn="ctr">
              <a:spcBef>
                <a:spcPts val="0"/>
              </a:spcBef>
              <a:buNone/>
              <a:defRPr sz="3600"/>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2"/>
                </a:solidFill>
              </a:defRPr>
            </a:lvl1pPr>
          </a:lstStyle>
          <a:p>
            <a:fld id="{E09A60F7-EEC2-4499-844E-8E35AC8BC615}" type="slidenum">
              <a:rPr lang="x-none" smtClean="0"/>
              <a:pPr/>
              <a:t>‹#›</a:t>
            </a:fld>
            <a:endParaRPr lang="x-none"/>
          </a:p>
        </p:txBody>
      </p:sp>
      <p:sp>
        <p:nvSpPr>
          <p:cNvPr id="6"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8"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3" y="5430003"/>
            <a:ext cx="14401799" cy="3102388"/>
          </a:xfrm>
          <a:prstGeom prst="rect">
            <a:avLst/>
          </a:prstGeom>
        </p:spPr>
        <p:txBody>
          <a:bodyPr wrap="square" lIns="0" tIns="0" rIns="0" bIns="0">
            <a:spAutoFit/>
          </a:bodyPr>
          <a:lstStyle>
            <a:lvl1pPr marL="0" indent="0" algn="l">
              <a:spcBef>
                <a:spcPts val="0"/>
              </a:spcBef>
              <a:buNone/>
              <a:defRPr sz="11200">
                <a:solidFill>
                  <a:schemeClr val="bg1"/>
                </a:solidFill>
                <a:latin typeface="Georgia" panose="02040502050405020303" pitchFamily="18" charset="0"/>
              </a:defRPr>
            </a:lvl1pPr>
          </a:lstStyle>
          <a:p>
            <a:pPr lvl="0"/>
            <a:r>
              <a:rPr lang="en-US"/>
              <a:t>Fight stigma, increase the awareness</a:t>
            </a:r>
          </a:p>
        </p:txBody>
      </p:sp>
      <p:sp>
        <p:nvSpPr>
          <p:cNvPr id="10" name="Text Placeholder 5"/>
          <p:cNvSpPr>
            <a:spLocks noGrp="1"/>
          </p:cNvSpPr>
          <p:nvPr>
            <p:ph type="body" sz="quarter" idx="38" hasCustomPrompt="1"/>
          </p:nvPr>
        </p:nvSpPr>
        <p:spPr>
          <a:xfrm>
            <a:off x="4991100" y="9722950"/>
            <a:ext cx="13695925" cy="2879725"/>
          </a:xfrm>
          <a:prstGeom prst="rect">
            <a:avLst/>
          </a:prstGeom>
        </p:spPr>
        <p:txBody>
          <a:bodyPr wrap="square" lIns="0" tIns="0" rIns="0" bIns="0" numCol="2" spcCol="1080000">
            <a:noAutofit/>
          </a:bodyPr>
          <a:lstStyle>
            <a:lvl1pPr marL="0" indent="0">
              <a:lnSpc>
                <a:spcPct val="120000"/>
              </a:lnSpc>
              <a:spcBef>
                <a:spcPts val="0"/>
              </a:spcBef>
              <a:buNone/>
              <a:defRPr sz="3600" baseline="0">
                <a:solidFill>
                  <a:schemeClr val="bg2"/>
                </a:solidFill>
                <a:latin typeface="Calibri" panose="020F0502020204030204" pitchFamily="34" charset="0"/>
              </a:defRPr>
            </a:lvl1pPr>
          </a:lstStyle>
          <a:p>
            <a:pPr lvl="0"/>
            <a:r>
              <a:rPr lang="pt-BR"/>
              <a:t>In hac habitasse platea dictumst. Cras sed nisi eu nulla ultrices eleifend. Morbi mollis scele elementum.</a:t>
            </a:r>
            <a:br>
              <a:rPr lang="pt-BR"/>
            </a:br>
            <a:r>
              <a:rPr lang="pt-BR"/>
              <a:t>Vivamus at neque ipsum. Nam in laoreet risus. Ut volutpat arcu sed neque tincidunt tristique efficitur. </a:t>
            </a:r>
          </a:p>
        </p:txBody>
      </p:sp>
    </p:spTree>
    <p:extLst>
      <p:ext uri="{BB962C8B-B14F-4D97-AF65-F5344CB8AC3E}">
        <p14:creationId xmlns:p14="http://schemas.microsoft.com/office/powerpoint/2010/main" val="17960621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EFBDC42-80E6-F767-67F5-CCE7914996C3}"/>
              </a:ext>
            </a:extLst>
          </p:cNvPr>
          <p:cNvGraphicFramePr>
            <a:graphicFrameLocks noChangeAspect="1"/>
          </p:cNvGraphicFramePr>
          <p:nvPr userDrawn="1">
            <p:custDataLst>
              <p:tags r:id="rId54"/>
            </p:custDataLst>
            <p:extLst>
              <p:ext uri="{D42A27DB-BD31-4B8C-83A1-F6EECF244321}">
                <p14:modId xmlns:p14="http://schemas.microsoft.com/office/powerpoint/2010/main" val="2787778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351" imgH="351" progId="TCLayout.ActiveDocument.1">
                  <p:embed/>
                </p:oleObj>
              </mc:Choice>
              <mc:Fallback>
                <p:oleObj name="think-cell Slide" r:id="rId55" imgW="351" imgH="351" progId="TCLayout.ActiveDocument.1">
                  <p:embed/>
                  <p:pic>
                    <p:nvPicPr>
                      <p:cNvPr id="2" name="think-cell data - do not delete" hidden="1">
                        <a:extLst>
                          <a:ext uri="{FF2B5EF4-FFF2-40B4-BE49-F238E27FC236}">
                            <a16:creationId xmlns:a16="http://schemas.microsoft.com/office/drawing/2014/main" id="{BEFBDC42-80E6-F767-67F5-CCE7914996C3}"/>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22272625" y="11898313"/>
            <a:ext cx="719138" cy="730250"/>
          </a:xfrm>
          <a:prstGeom prst="rect">
            <a:avLst/>
          </a:prstGeom>
        </p:spPr>
        <p:txBody>
          <a:bodyPr vert="horz" lIns="91440" tIns="45720" rIns="91440" bIns="45720" rtlCol="0" anchor="ctr"/>
          <a:lstStyle>
            <a:lvl1pPr algn="ctr">
              <a:defRPr sz="2400">
                <a:solidFill>
                  <a:schemeClr val="bg1"/>
                </a:solidFill>
                <a:latin typeface="Calibri" panose="020F0502020204030204" pitchFamily="34" charset="0"/>
              </a:defRPr>
            </a:lvl1pPr>
          </a:lstStyle>
          <a:p>
            <a:fld id="{E09A60F7-EEC2-4499-844E-8E35AC8BC615}" type="slidenum">
              <a:rPr lang="x-none" smtClean="0"/>
              <a:pPr/>
              <a:t>‹#›</a:t>
            </a:fld>
            <a:endParaRPr lang="x-none"/>
          </a:p>
        </p:txBody>
      </p:sp>
    </p:spTree>
    <p:extLst>
      <p:ext uri="{BB962C8B-B14F-4D97-AF65-F5344CB8AC3E}">
        <p14:creationId xmlns:p14="http://schemas.microsoft.com/office/powerpoint/2010/main" val="1059649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Lst>
  <p:hf sldNum="0" hdr="0" ftr="0" dt="0"/>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guide id="3" pos="7226" userDrawn="1">
          <p15:clr>
            <a:srgbClr val="F26B43"/>
          </p15:clr>
        </p15:guide>
        <p15:guide id="4" pos="6772" userDrawn="1">
          <p15:clr>
            <a:srgbClr val="F26B43"/>
          </p15:clr>
        </p15:guide>
        <p15:guide id="5" pos="6319" userDrawn="1">
          <p15:clr>
            <a:srgbClr val="F26B43"/>
          </p15:clr>
        </p15:guide>
        <p15:guide id="6" pos="5865" userDrawn="1">
          <p15:clr>
            <a:srgbClr val="F26B43"/>
          </p15:clr>
        </p15:guide>
        <p15:guide id="7" pos="5412" userDrawn="1">
          <p15:clr>
            <a:srgbClr val="F26B43"/>
          </p15:clr>
        </p15:guide>
        <p15:guide id="8" pos="4958" userDrawn="1">
          <p15:clr>
            <a:srgbClr val="F26B43"/>
          </p15:clr>
        </p15:guide>
        <p15:guide id="9" pos="4504" userDrawn="1">
          <p15:clr>
            <a:srgbClr val="F26B43"/>
          </p15:clr>
        </p15:guide>
        <p15:guide id="10" pos="4051" userDrawn="1">
          <p15:clr>
            <a:srgbClr val="F26B43"/>
          </p15:clr>
        </p15:guide>
        <p15:guide id="11" pos="3597" userDrawn="1">
          <p15:clr>
            <a:srgbClr val="F26B43"/>
          </p15:clr>
        </p15:guide>
        <p15:guide id="12" pos="3144" userDrawn="1">
          <p15:clr>
            <a:srgbClr val="F26B43"/>
          </p15:clr>
        </p15:guide>
        <p15:guide id="13" pos="2690" userDrawn="1">
          <p15:clr>
            <a:srgbClr val="F26B43"/>
          </p15:clr>
        </p15:guide>
        <p15:guide id="14" pos="2236" userDrawn="1">
          <p15:clr>
            <a:srgbClr val="F26B43"/>
          </p15:clr>
        </p15:guide>
        <p15:guide id="15" pos="1783" userDrawn="1">
          <p15:clr>
            <a:srgbClr val="F26B43"/>
          </p15:clr>
        </p15:guide>
        <p15:guide id="16" pos="1329" userDrawn="1">
          <p15:clr>
            <a:srgbClr val="F26B43"/>
          </p15:clr>
        </p15:guide>
        <p15:guide id="17" pos="876" userDrawn="1">
          <p15:clr>
            <a:srgbClr val="F26B43"/>
          </p15:clr>
        </p15:guide>
        <p15:guide id="18" pos="422" userDrawn="1">
          <p15:clr>
            <a:srgbClr val="F26B43"/>
          </p15:clr>
        </p15:guide>
        <p15:guide id="19" pos="649" userDrawn="1">
          <p15:clr>
            <a:srgbClr val="F26B43"/>
          </p15:clr>
        </p15:guide>
        <p15:guide id="20" pos="8133" userDrawn="1">
          <p15:clr>
            <a:srgbClr val="F26B43"/>
          </p15:clr>
        </p15:guide>
        <p15:guide id="21" pos="8587" userDrawn="1">
          <p15:clr>
            <a:srgbClr val="F26B43"/>
          </p15:clr>
        </p15:guide>
        <p15:guide id="22" pos="9040" userDrawn="1">
          <p15:clr>
            <a:srgbClr val="F26B43"/>
          </p15:clr>
        </p15:guide>
        <p15:guide id="23" pos="9494" userDrawn="1">
          <p15:clr>
            <a:srgbClr val="F26B43"/>
          </p15:clr>
        </p15:guide>
        <p15:guide id="24" pos="9947" userDrawn="1">
          <p15:clr>
            <a:srgbClr val="F26B43"/>
          </p15:clr>
        </p15:guide>
        <p15:guide id="25" pos="10401" userDrawn="1">
          <p15:clr>
            <a:srgbClr val="F26B43"/>
          </p15:clr>
        </p15:guide>
        <p15:guide id="26" pos="10855" userDrawn="1">
          <p15:clr>
            <a:srgbClr val="F26B43"/>
          </p15:clr>
        </p15:guide>
        <p15:guide id="27" pos="11308" userDrawn="1">
          <p15:clr>
            <a:srgbClr val="F26B43"/>
          </p15:clr>
        </p15:guide>
        <p15:guide id="28" pos="11762" userDrawn="1">
          <p15:clr>
            <a:srgbClr val="F26B43"/>
          </p15:clr>
        </p15:guide>
        <p15:guide id="29" pos="12215" userDrawn="1">
          <p15:clr>
            <a:srgbClr val="F26B43"/>
          </p15:clr>
        </p15:guide>
        <p15:guide id="30" pos="12669" userDrawn="1">
          <p15:clr>
            <a:srgbClr val="F26B43"/>
          </p15:clr>
        </p15:guide>
        <p15:guide id="31" pos="13123" userDrawn="1">
          <p15:clr>
            <a:srgbClr val="F26B43"/>
          </p15:clr>
        </p15:guide>
        <p15:guide id="32" pos="13576" userDrawn="1">
          <p15:clr>
            <a:srgbClr val="F26B43"/>
          </p15:clr>
        </p15:guide>
        <p15:guide id="33" pos="14030" userDrawn="1">
          <p15:clr>
            <a:srgbClr val="F26B43"/>
          </p15:clr>
        </p15:guide>
        <p15:guide id="34" pos="14483" userDrawn="1">
          <p15:clr>
            <a:srgbClr val="F26B43"/>
          </p15:clr>
        </p15:guide>
        <p15:guide id="35" pos="14937" userDrawn="1">
          <p15:clr>
            <a:srgbClr val="F26B43"/>
          </p15:clr>
        </p15:guide>
        <p15:guide id="36" pos="14710" userDrawn="1">
          <p15:clr>
            <a:srgbClr val="F26B43"/>
          </p15:clr>
        </p15:guide>
        <p15:guide id="37" orient="horz" pos="3866" userDrawn="1">
          <p15:clr>
            <a:srgbClr val="F26B43"/>
          </p15:clr>
        </p15:guide>
        <p15:guide id="38" orient="horz" pos="3413" userDrawn="1">
          <p15:clr>
            <a:srgbClr val="F26B43"/>
          </p15:clr>
        </p15:guide>
        <p15:guide id="39" orient="horz" pos="2959" userDrawn="1">
          <p15:clr>
            <a:srgbClr val="F26B43"/>
          </p15:clr>
        </p15:guide>
        <p15:guide id="40" orient="horz" pos="2506" userDrawn="1">
          <p15:clr>
            <a:srgbClr val="F26B43"/>
          </p15:clr>
        </p15:guide>
        <p15:guide id="41" orient="horz" pos="2052" userDrawn="1">
          <p15:clr>
            <a:srgbClr val="F26B43"/>
          </p15:clr>
        </p15:guide>
        <p15:guide id="42" orient="horz" pos="1598" userDrawn="1">
          <p15:clr>
            <a:srgbClr val="F26B43"/>
          </p15:clr>
        </p15:guide>
        <p15:guide id="43" orient="horz" pos="1145" userDrawn="1">
          <p15:clr>
            <a:srgbClr val="F26B43"/>
          </p15:clr>
        </p15:guide>
        <p15:guide id="44" orient="horz" pos="691" userDrawn="1">
          <p15:clr>
            <a:srgbClr val="F26B43"/>
          </p15:clr>
        </p15:guide>
        <p15:guide id="45" orient="horz" pos="238" userDrawn="1">
          <p15:clr>
            <a:srgbClr val="F26B43"/>
          </p15:clr>
        </p15:guide>
        <p15:guide id="46" orient="horz" pos="464" userDrawn="1">
          <p15:clr>
            <a:srgbClr val="F26B43"/>
          </p15:clr>
        </p15:guide>
        <p15:guide id="47" orient="horz" pos="4774" userDrawn="1">
          <p15:clr>
            <a:srgbClr val="F26B43"/>
          </p15:clr>
        </p15:guide>
        <p15:guide id="48" orient="horz" pos="5227" userDrawn="1">
          <p15:clr>
            <a:srgbClr val="F26B43"/>
          </p15:clr>
        </p15:guide>
        <p15:guide id="49" orient="horz" pos="5681" userDrawn="1">
          <p15:clr>
            <a:srgbClr val="F26B43"/>
          </p15:clr>
        </p15:guide>
        <p15:guide id="50" orient="horz" pos="6134" userDrawn="1">
          <p15:clr>
            <a:srgbClr val="F26B43"/>
          </p15:clr>
        </p15:guide>
        <p15:guide id="51" orient="horz" pos="6588" userDrawn="1">
          <p15:clr>
            <a:srgbClr val="F26B43"/>
          </p15:clr>
        </p15:guide>
        <p15:guide id="52" orient="horz" pos="7042" userDrawn="1">
          <p15:clr>
            <a:srgbClr val="F26B43"/>
          </p15:clr>
        </p15:guide>
        <p15:guide id="53" orient="horz" pos="7495" userDrawn="1">
          <p15:clr>
            <a:srgbClr val="F26B43"/>
          </p15:clr>
        </p15:guide>
        <p15:guide id="54" orient="horz" pos="7949" userDrawn="1">
          <p15:clr>
            <a:srgbClr val="F26B43"/>
          </p15:clr>
        </p15:guide>
        <p15:guide id="55" orient="horz" pos="8176" userDrawn="1">
          <p15:clr>
            <a:srgbClr val="F26B43"/>
          </p15:clr>
        </p15:guide>
        <p15:guide id="56" orient="horz" pos="84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s://doi.org/10.1001/jamahealthforum.2023.5142" TargetMode="External"/><Relationship Id="rId2" Type="http://schemas.openxmlformats.org/officeDocument/2006/relationships/slideLayout" Target="../slideLayouts/slideLayout48.xml"/><Relationship Id="rId1" Type="http://schemas.openxmlformats.org/officeDocument/2006/relationships/tags" Target="../tags/tag64.xml"/><Relationship Id="rId6" Type="http://schemas.openxmlformats.org/officeDocument/2006/relationships/hyperlink" Target="https://data.hrsa.gov/topics/health-workforce/workforce-projections" TargetMode="Externa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chart" Target="../charts/chart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chart" Target="../charts/chart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1.emf"/><Relationship Id="rId5" Type="http://schemas.openxmlformats.org/officeDocument/2006/relationships/tags" Target="../tags/tag69.xml"/><Relationship Id="rId10" Type="http://schemas.openxmlformats.org/officeDocument/2006/relationships/oleObject" Target="../embeddings/oleObject64.bin"/><Relationship Id="rId4" Type="http://schemas.openxmlformats.org/officeDocument/2006/relationships/tags" Target="../tags/tag68.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2.xml"/><Relationship Id="rId5" Type="http://schemas.openxmlformats.org/officeDocument/2006/relationships/image" Target="../media/image1.emf"/><Relationship Id="rId4" Type="http://schemas.openxmlformats.org/officeDocument/2006/relationships/oleObject" Target="../embeddings/oleObject6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8.xml"/><Relationship Id="rId1" Type="http://schemas.openxmlformats.org/officeDocument/2006/relationships/tags" Target="../tags/tag73.xml"/><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oleObject" Target="../embeddings/oleObject6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75.xml"/><Relationship Id="rId5" Type="http://schemas.openxmlformats.org/officeDocument/2006/relationships/image" Target="../media/image1.emf"/><Relationship Id="rId4" Type="http://schemas.openxmlformats.org/officeDocument/2006/relationships/oleObject" Target="../embeddings/oleObject6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9.jpeg"/><Relationship Id="rId2" Type="http://schemas.openxmlformats.org/officeDocument/2006/relationships/slideLayout" Target="../slideLayouts/slideLayout48.xml"/><Relationship Id="rId1" Type="http://schemas.openxmlformats.org/officeDocument/2006/relationships/tags" Target="../tags/tag76.xml"/><Relationship Id="rId6" Type="http://schemas.openxmlformats.org/officeDocument/2006/relationships/hyperlink" Target="https://www.nature.com/articles/s44220-025-00423-5" TargetMode="External"/><Relationship Id="rId5" Type="http://schemas.openxmlformats.org/officeDocument/2006/relationships/image" Target="../media/image1.emf"/><Relationship Id="rId4" Type="http://schemas.openxmlformats.org/officeDocument/2006/relationships/oleObject" Target="../embeddings/oleObject6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77.x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image" Target="../media/image11.jpg"/><Relationship Id="rId5" Type="http://schemas.openxmlformats.org/officeDocument/2006/relationships/image" Target="../media/image1.emf"/><Relationship Id="rId4" Type="http://schemas.openxmlformats.org/officeDocument/2006/relationships/oleObject" Target="../embeddings/oleObject7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8.xml"/><Relationship Id="rId1" Type="http://schemas.openxmlformats.org/officeDocument/2006/relationships/tags" Target="../tags/tag79.xml"/><Relationship Id="rId6" Type="http://schemas.openxmlformats.org/officeDocument/2006/relationships/image" Target="../media/image11.jpg"/><Relationship Id="rId5" Type="http://schemas.openxmlformats.org/officeDocument/2006/relationships/image" Target="../media/image1.emf"/><Relationship Id="rId4" Type="http://schemas.openxmlformats.org/officeDocument/2006/relationships/oleObject" Target="../embeddings/oleObject7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55.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80.xml"/><Relationship Id="rId6" Type="http://schemas.openxmlformats.org/officeDocument/2006/relationships/image" Target="../media/image1.emf"/><Relationship Id="rId5" Type="http://schemas.openxmlformats.org/officeDocument/2006/relationships/oleObject" Target="../embeddings/oleObject73.bin"/><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81.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74.bin"/></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chart" Target="../charts/chart3.xml"/><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2.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1.emf"/><Relationship Id="rId5" Type="http://schemas.openxmlformats.org/officeDocument/2006/relationships/tags" Target="../tags/tag86.xml"/><Relationship Id="rId10" Type="http://schemas.openxmlformats.org/officeDocument/2006/relationships/oleObject" Target="../embeddings/oleObject75.bin"/><Relationship Id="rId4" Type="http://schemas.openxmlformats.org/officeDocument/2006/relationships/tags" Target="../tags/tag85.xml"/><Relationship Id="rId9" Type="http://schemas.openxmlformats.org/officeDocument/2006/relationships/notesSlide" Target="../notesSlides/notesSlide22.xml"/><Relationship Id="rId14" Type="http://schemas.openxmlformats.org/officeDocument/2006/relationships/chart" Target="../charts/chart4.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91.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chart" Target="../charts/chart5.xml"/><Relationship Id="rId5" Type="http://schemas.openxmlformats.org/officeDocument/2006/relationships/tags" Target="../tags/tag93.xml"/><Relationship Id="rId10" Type="http://schemas.openxmlformats.org/officeDocument/2006/relationships/image" Target="../media/image1.emf"/><Relationship Id="rId4" Type="http://schemas.openxmlformats.org/officeDocument/2006/relationships/tags" Target="../tags/tag92.xml"/><Relationship Id="rId9" Type="http://schemas.openxmlformats.org/officeDocument/2006/relationships/oleObject" Target="../embeddings/oleObject76.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tags" Target="../tags/tag97.xml"/><Relationship Id="rId7" Type="http://schemas.openxmlformats.org/officeDocument/2006/relationships/notesSlide" Target="../notesSlides/notesSlide24.xml"/><Relationship Id="rId12" Type="http://schemas.openxmlformats.org/officeDocument/2006/relationships/chart" Target="../charts/chart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2.xml"/><Relationship Id="rId11" Type="http://schemas.openxmlformats.org/officeDocument/2006/relationships/chart" Target="../charts/chart6.xml"/><Relationship Id="rId5" Type="http://schemas.openxmlformats.org/officeDocument/2006/relationships/tags" Target="../tags/tag99.xml"/><Relationship Id="rId10" Type="http://schemas.openxmlformats.org/officeDocument/2006/relationships/image" Target="../media/image2.png"/><Relationship Id="rId4" Type="http://schemas.openxmlformats.org/officeDocument/2006/relationships/tags" Target="../tags/tag98.xml"/><Relationship Id="rId9" Type="http://schemas.openxmlformats.org/officeDocument/2006/relationships/image" Target="../media/image1.emf"/></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02.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chart" Target="../charts/chart8.xml"/><Relationship Id="rId5" Type="http://schemas.openxmlformats.org/officeDocument/2006/relationships/tags" Target="../tags/tag104.xml"/><Relationship Id="rId10" Type="http://schemas.openxmlformats.org/officeDocument/2006/relationships/image" Target="../media/image1.emf"/><Relationship Id="rId4" Type="http://schemas.openxmlformats.org/officeDocument/2006/relationships/tags" Target="../tags/tag103.xml"/><Relationship Id="rId9" Type="http://schemas.openxmlformats.org/officeDocument/2006/relationships/oleObject" Target="../embeddings/oleObject78.bin"/></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108.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chart" Target="../charts/chart9.xml"/><Relationship Id="rId5" Type="http://schemas.openxmlformats.org/officeDocument/2006/relationships/tags" Target="../tags/tag110.xml"/><Relationship Id="rId10" Type="http://schemas.openxmlformats.org/officeDocument/2006/relationships/image" Target="../media/image1.emf"/><Relationship Id="rId4" Type="http://schemas.openxmlformats.org/officeDocument/2006/relationships/tags" Target="../tags/tag109.xml"/><Relationship Id="rId9" Type="http://schemas.openxmlformats.org/officeDocument/2006/relationships/oleObject" Target="../embeddings/oleObject7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112.xml"/><Relationship Id="rId6" Type="http://schemas.openxmlformats.org/officeDocument/2006/relationships/image" Target="../media/image1.emf"/><Relationship Id="rId5" Type="http://schemas.openxmlformats.org/officeDocument/2006/relationships/oleObject" Target="../embeddings/oleObject80.bin"/><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113.xml"/><Relationship Id="rId6" Type="http://schemas.openxmlformats.org/officeDocument/2006/relationships/image" Target="../media/image1.emf"/><Relationship Id="rId5" Type="http://schemas.openxmlformats.org/officeDocument/2006/relationships/oleObject" Target="../embeddings/oleObject81.bin"/><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4.bin"/></Relationships>
</file>

<file path=ppt/slides/_rels/slide3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32.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18.xml"/><Relationship Id="rId6" Type="http://schemas.openxmlformats.org/officeDocument/2006/relationships/image" Target="../media/image1.emf"/><Relationship Id="rId5" Type="http://schemas.openxmlformats.org/officeDocument/2006/relationships/oleObject" Target="../embeddings/oleObject86.bin"/><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119.xml"/><Relationship Id="rId6" Type="http://schemas.openxmlformats.org/officeDocument/2006/relationships/image" Target="../media/image1.emf"/><Relationship Id="rId5" Type="http://schemas.openxmlformats.org/officeDocument/2006/relationships/oleObject" Target="../embeddings/oleObject87.bin"/><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20.xml"/><Relationship Id="rId6" Type="http://schemas.openxmlformats.org/officeDocument/2006/relationships/image" Target="../media/image1.emf"/><Relationship Id="rId5" Type="http://schemas.openxmlformats.org/officeDocument/2006/relationships/oleObject" Target="../embeddings/oleObject88.bin"/><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21.xml"/><Relationship Id="rId5" Type="http://schemas.openxmlformats.org/officeDocument/2006/relationships/image" Target="../media/image1.emf"/><Relationship Id="rId4" Type="http://schemas.openxmlformats.org/officeDocument/2006/relationships/oleObject" Target="../embeddings/oleObject89.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23.png"/><Relationship Id="rId2" Type="http://schemas.openxmlformats.org/officeDocument/2006/relationships/slideLayout" Target="../slideLayouts/slideLayout52.xml"/><Relationship Id="rId1" Type="http://schemas.openxmlformats.org/officeDocument/2006/relationships/tags" Target="../tags/tag122.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90.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2.xml"/><Relationship Id="rId1" Type="http://schemas.openxmlformats.org/officeDocument/2006/relationships/tags" Target="../tags/tag123.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oleObject" Target="../embeddings/oleObject9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24.xml"/><Relationship Id="rId6" Type="http://schemas.openxmlformats.org/officeDocument/2006/relationships/image" Target="../media/image1.emf"/><Relationship Id="rId5" Type="http://schemas.openxmlformats.org/officeDocument/2006/relationships/oleObject" Target="../embeddings/oleObject92.bin"/><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125.xml"/><Relationship Id="rId6" Type="http://schemas.openxmlformats.org/officeDocument/2006/relationships/image" Target="../media/image1.emf"/><Relationship Id="rId5" Type="http://schemas.openxmlformats.org/officeDocument/2006/relationships/oleObject" Target="../embeddings/oleObject93.bin"/><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1.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26.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1.emf"/><Relationship Id="rId10" Type="http://schemas.openxmlformats.org/officeDocument/2006/relationships/image" Target="../media/image5.jpeg"/><Relationship Id="rId4" Type="http://schemas.openxmlformats.org/officeDocument/2006/relationships/oleObject" Target="../embeddings/oleObject94.bin"/><Relationship Id="rId9"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127.xml"/><Relationship Id="rId6" Type="http://schemas.openxmlformats.org/officeDocument/2006/relationships/image" Target="../media/image1.emf"/><Relationship Id="rId5" Type="http://schemas.openxmlformats.org/officeDocument/2006/relationships/oleObject" Target="../embeddings/oleObject95.bin"/><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8.xml"/><Relationship Id="rId1" Type="http://schemas.openxmlformats.org/officeDocument/2006/relationships/tags" Target="../tags/tag128.xml"/><Relationship Id="rId5" Type="http://schemas.openxmlformats.org/officeDocument/2006/relationships/image" Target="../media/image1.emf"/><Relationship Id="rId4" Type="http://schemas.openxmlformats.org/officeDocument/2006/relationships/oleObject" Target="../embeddings/oleObject96.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129.xml"/><Relationship Id="rId6" Type="http://schemas.openxmlformats.org/officeDocument/2006/relationships/image" Target="../media/image1.emf"/><Relationship Id="rId5" Type="http://schemas.openxmlformats.org/officeDocument/2006/relationships/oleObject" Target="../embeddings/oleObject97.bin"/><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1.xml"/><Relationship Id="rId6" Type="http://schemas.openxmlformats.org/officeDocument/2006/relationships/hyperlink" Target="https://www.nimh.nih.gov/health/statistics/mental-illness" TargetMode="External"/><Relationship Id="rId5" Type="http://schemas.openxmlformats.org/officeDocument/2006/relationships/image" Target="../media/image1.emf"/><Relationship Id="rId4" Type="http://schemas.openxmlformats.org/officeDocument/2006/relationships/oleObject" Target="../embeddings/oleObject60.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8.xml"/><Relationship Id="rId1" Type="http://schemas.openxmlformats.org/officeDocument/2006/relationships/tags" Target="../tags/tag62.xml"/><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8.xml"/><Relationship Id="rId1" Type="http://schemas.openxmlformats.org/officeDocument/2006/relationships/tags" Target="../tags/tag63.x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6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9CF-D475-8150-1961-F2ADB86A282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ABFBD51-395B-C38C-0759-305C9D6FC3C4}"/>
              </a:ext>
            </a:extLst>
          </p:cNvPr>
          <p:cNvGraphicFramePr>
            <a:graphicFrameLocks noChangeAspect="1"/>
          </p:cNvGraphicFramePr>
          <p:nvPr>
            <p:custDataLst>
              <p:tags r:id="rId1"/>
            </p:custDataLst>
            <p:extLst>
              <p:ext uri="{D42A27DB-BD31-4B8C-83A1-F6EECF244321}">
                <p14:modId xmlns:p14="http://schemas.microsoft.com/office/powerpoint/2010/main" val="1467930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4" name="think-cell data - do not delete" hidden="1">
                        <a:extLst>
                          <a:ext uri="{FF2B5EF4-FFF2-40B4-BE49-F238E27FC236}">
                            <a16:creationId xmlns:a16="http://schemas.microsoft.com/office/drawing/2014/main" id="{8ABFBD51-395B-C38C-0759-305C9D6FC3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3DE3D396-004F-DAF3-5F18-07A336926AB8}"/>
              </a:ext>
            </a:extLst>
          </p:cNvPr>
          <p:cNvSpPr>
            <a:spLocks noGrp="1"/>
          </p:cNvSpPr>
          <p:nvPr>
            <p:ph type="body" sz="quarter" idx="36"/>
          </p:nvPr>
        </p:nvSpPr>
        <p:spPr>
          <a:xfrm>
            <a:off x="2830512" y="4420994"/>
            <a:ext cx="18721387" cy="3323987"/>
          </a:xfrm>
        </p:spPr>
        <p:txBody>
          <a:bodyPr wrap="square" lIns="0" tIns="0" rIns="0" bIns="0" anchor="t">
            <a:spAutoFit/>
          </a:bodyPr>
          <a:lstStyle/>
          <a:p>
            <a:pPr fontAlgn="base"/>
            <a:r>
              <a:rPr lang="en-US" sz="9000" dirty="0"/>
              <a:t>Mental Health in the Church Today</a:t>
            </a:r>
          </a:p>
          <a:p>
            <a:pPr fontAlgn="base"/>
            <a:r>
              <a:rPr lang="en-US" sz="7500" i="1" dirty="0"/>
              <a:t>The Leadership Views of 2,000 Pastors, Counselors and Coaches </a:t>
            </a:r>
          </a:p>
        </p:txBody>
      </p:sp>
      <p:sp>
        <p:nvSpPr>
          <p:cNvPr id="9" name="Freeform 636">
            <a:extLst>
              <a:ext uri="{FF2B5EF4-FFF2-40B4-BE49-F238E27FC236}">
                <a16:creationId xmlns:a16="http://schemas.microsoft.com/office/drawing/2014/main" id="{5F2E586E-275C-74B5-C334-2CB73510ED69}"/>
              </a:ext>
            </a:extLst>
          </p:cNvPr>
          <p:cNvSpPr>
            <a:spLocks noChangeAspect="1"/>
          </p:cNvSpPr>
          <p:nvPr/>
        </p:nvSpPr>
        <p:spPr bwMode="auto">
          <a:xfrm flipH="1">
            <a:off x="19723769" y="10114910"/>
            <a:ext cx="1800000" cy="297946"/>
          </a:xfrm>
          <a:custGeom>
            <a:avLst/>
            <a:gdLst>
              <a:gd name="T0" fmla="*/ 0 w 724"/>
              <a:gd name="T1" fmla="*/ 0 h 120"/>
              <a:gd name="T2" fmla="*/ 145 w 724"/>
              <a:gd name="T3" fmla="*/ 120 h 120"/>
              <a:gd name="T4" fmla="*/ 290 w 724"/>
              <a:gd name="T5" fmla="*/ 0 h 120"/>
              <a:gd name="T6" fmla="*/ 435 w 724"/>
              <a:gd name="T7" fmla="*/ 120 h 120"/>
              <a:gd name="T8" fmla="*/ 580 w 724"/>
              <a:gd name="T9" fmla="*/ 0 h 120"/>
              <a:gd name="T10" fmla="*/ 724 w 724"/>
              <a:gd name="T11" fmla="*/ 120 h 120"/>
            </a:gdLst>
            <a:ahLst/>
            <a:cxnLst>
              <a:cxn ang="0">
                <a:pos x="T0" y="T1"/>
              </a:cxn>
              <a:cxn ang="0">
                <a:pos x="T2" y="T3"/>
              </a:cxn>
              <a:cxn ang="0">
                <a:pos x="T4" y="T5"/>
              </a:cxn>
              <a:cxn ang="0">
                <a:pos x="T6" y="T7"/>
              </a:cxn>
              <a:cxn ang="0">
                <a:pos x="T8" y="T9"/>
              </a:cxn>
              <a:cxn ang="0">
                <a:pos x="T10" y="T11"/>
              </a:cxn>
            </a:cxnLst>
            <a:rect l="0" t="0" r="r" b="b"/>
            <a:pathLst>
              <a:path w="724" h="120">
                <a:moveTo>
                  <a:pt x="0" y="0"/>
                </a:moveTo>
                <a:cubicBezTo>
                  <a:pt x="73" y="0"/>
                  <a:pt x="73" y="120"/>
                  <a:pt x="145" y="120"/>
                </a:cubicBezTo>
                <a:cubicBezTo>
                  <a:pt x="218" y="120"/>
                  <a:pt x="218" y="0"/>
                  <a:pt x="290" y="0"/>
                </a:cubicBezTo>
                <a:cubicBezTo>
                  <a:pt x="362" y="0"/>
                  <a:pt x="362" y="120"/>
                  <a:pt x="435" y="120"/>
                </a:cubicBezTo>
                <a:cubicBezTo>
                  <a:pt x="507" y="120"/>
                  <a:pt x="507" y="0"/>
                  <a:pt x="580" y="0"/>
                </a:cubicBezTo>
                <a:cubicBezTo>
                  <a:pt x="652" y="0"/>
                  <a:pt x="652" y="120"/>
                  <a:pt x="724" y="12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cxnSp>
        <p:nvCxnSpPr>
          <p:cNvPr id="11" name="Straight Connector 10">
            <a:extLst>
              <a:ext uri="{FF2B5EF4-FFF2-40B4-BE49-F238E27FC236}">
                <a16:creationId xmlns:a16="http://schemas.microsoft.com/office/drawing/2014/main" id="{438C6F35-A967-4F2F-B7AE-DFD8A212A206}"/>
              </a:ext>
            </a:extLst>
          </p:cNvPr>
          <p:cNvCxnSpPr/>
          <p:nvPr/>
        </p:nvCxnSpPr>
        <p:spPr>
          <a:xfrm>
            <a:off x="2111550" y="8297863"/>
            <a:ext cx="2016107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12634BD-C797-2C46-0218-A54D35B51953}"/>
              </a:ext>
            </a:extLst>
          </p:cNvPr>
          <p:cNvSpPr/>
          <p:nvPr/>
        </p:nvSpPr>
        <p:spPr>
          <a:xfrm>
            <a:off x="19358770" y="9009147"/>
            <a:ext cx="3481818" cy="43896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6" name="Picture 5">
            <a:extLst>
              <a:ext uri="{FF2B5EF4-FFF2-40B4-BE49-F238E27FC236}">
                <a16:creationId xmlns:a16="http://schemas.microsoft.com/office/drawing/2014/main" id="{E93AF59A-B08A-3B51-11B5-9795C0E86A93}"/>
              </a:ext>
            </a:extLst>
          </p:cNvPr>
          <p:cNvPicPr>
            <a:picLocks noChangeAspect="1"/>
          </p:cNvPicPr>
          <p:nvPr/>
        </p:nvPicPr>
        <p:blipFill>
          <a:blip r:embed="rId6"/>
          <a:stretch>
            <a:fillRect/>
          </a:stretch>
        </p:blipFill>
        <p:spPr>
          <a:xfrm>
            <a:off x="18822897" y="8311669"/>
            <a:ext cx="3476629" cy="4809772"/>
          </a:xfrm>
          <a:prstGeom prst="rect">
            <a:avLst/>
          </a:prstGeom>
        </p:spPr>
      </p:pic>
      <p:pic>
        <p:nvPicPr>
          <p:cNvPr id="13" name="Picture 12">
            <a:extLst>
              <a:ext uri="{FF2B5EF4-FFF2-40B4-BE49-F238E27FC236}">
                <a16:creationId xmlns:a16="http://schemas.microsoft.com/office/drawing/2014/main" id="{2A740224-2EDC-9324-3AE3-E6706347EF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627085" y="6866235"/>
            <a:ext cx="3364790" cy="3267729"/>
          </a:xfrm>
          <a:prstGeom prst="rect">
            <a:avLst/>
          </a:prstGeom>
        </p:spPr>
      </p:pic>
      <p:sp>
        <p:nvSpPr>
          <p:cNvPr id="5" name="TextBox 4">
            <a:extLst>
              <a:ext uri="{FF2B5EF4-FFF2-40B4-BE49-F238E27FC236}">
                <a16:creationId xmlns:a16="http://schemas.microsoft.com/office/drawing/2014/main" id="{290F3EFA-4DBF-2118-36EF-764FCF68DC6A}"/>
              </a:ext>
            </a:extLst>
          </p:cNvPr>
          <p:cNvSpPr txBox="1"/>
          <p:nvPr/>
        </p:nvSpPr>
        <p:spPr>
          <a:xfrm>
            <a:off x="2830511" y="8785027"/>
            <a:ext cx="11509957" cy="784830"/>
          </a:xfrm>
          <a:prstGeom prst="rect">
            <a:avLst/>
          </a:prstGeom>
          <a:solidFill>
            <a:schemeClr val="accent1">
              <a:alpha val="42000"/>
            </a:schemeClr>
          </a:solidFill>
        </p:spPr>
        <p:txBody>
          <a:bodyPr wrap="square" rtlCol="0">
            <a:spAutoFit/>
          </a:bodyPr>
          <a:lstStyle/>
          <a:p>
            <a:r>
              <a:rPr lang="en-US" sz="4500" b="1" dirty="0">
                <a:solidFill>
                  <a:schemeClr val="bg1"/>
                </a:solidFill>
                <a:latin typeface="Arial" panose="020B0604020202020204" pitchFamily="34" charset="0"/>
              </a:rPr>
              <a:t>Shaunti Feldhahn and Dr. Jennifer Ripley</a:t>
            </a:r>
            <a:endParaRPr lang="en-US" sz="4500" b="1" i="1" dirty="0">
              <a:solidFill>
                <a:schemeClr val="bg1"/>
              </a:solidFill>
              <a:latin typeface="Arial" panose="020B0604020202020204" pitchFamily="34" charset="0"/>
            </a:endParaRPr>
          </a:p>
        </p:txBody>
      </p:sp>
    </p:spTree>
    <p:extLst>
      <p:ext uri="{BB962C8B-B14F-4D97-AF65-F5344CB8AC3E}">
        <p14:creationId xmlns:p14="http://schemas.microsoft.com/office/powerpoint/2010/main" val="38316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684FC-FDA1-4F16-E8E9-7B2AE678C92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40FF844-155E-42AA-ACFA-0865FCDA74C9}"/>
              </a:ext>
            </a:extLst>
          </p:cNvPr>
          <p:cNvGraphicFramePr>
            <a:graphicFrameLocks noChangeAspect="1"/>
          </p:cNvGraphicFramePr>
          <p:nvPr>
            <p:custDataLst>
              <p:tags r:id="rId1"/>
            </p:custDataLst>
            <p:extLst>
              <p:ext uri="{D42A27DB-BD31-4B8C-83A1-F6EECF244321}">
                <p14:modId xmlns:p14="http://schemas.microsoft.com/office/powerpoint/2010/main" val="2135170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B40FF844-155E-42AA-ACFA-0865FCDA74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DE68F50E-83B7-700C-E58C-427EB80A7948}"/>
              </a:ext>
            </a:extLst>
          </p:cNvPr>
          <p:cNvSpPr/>
          <p:nvPr/>
        </p:nvSpPr>
        <p:spPr>
          <a:xfrm>
            <a:off x="0" y="6115050"/>
            <a:ext cx="24382413" cy="760095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3">
            <a:extLst>
              <a:ext uri="{FF2B5EF4-FFF2-40B4-BE49-F238E27FC236}">
                <a16:creationId xmlns:a16="http://schemas.microsoft.com/office/drawing/2014/main" id="{51D99CA2-1505-A986-C8E8-0CFEE1B45996}"/>
              </a:ext>
            </a:extLst>
          </p:cNvPr>
          <p:cNvSpPr>
            <a:spLocks noGrp="1"/>
          </p:cNvSpPr>
          <p:nvPr>
            <p:ph type="body" sz="quarter" idx="11"/>
          </p:nvPr>
        </p:nvSpPr>
        <p:spPr>
          <a:xfrm>
            <a:off x="3647281" y="1361573"/>
            <a:ext cx="17087850" cy="2659190"/>
          </a:xfrm>
        </p:spPr>
        <p:txBody>
          <a:bodyPr/>
          <a:lstStyle/>
          <a:p>
            <a:r>
              <a:rPr lang="en-US" dirty="0"/>
              <a:t>Real consequences of </a:t>
            </a:r>
          </a:p>
          <a:p>
            <a:r>
              <a:rPr lang="en-US" dirty="0"/>
              <a:t>the gap in supply vs. demand</a:t>
            </a:r>
          </a:p>
        </p:txBody>
      </p:sp>
      <p:sp>
        <p:nvSpPr>
          <p:cNvPr id="3" name="TextBox 2">
            <a:extLst>
              <a:ext uri="{FF2B5EF4-FFF2-40B4-BE49-F238E27FC236}">
                <a16:creationId xmlns:a16="http://schemas.microsoft.com/office/drawing/2014/main" id="{796BBFB6-9D23-9886-CE6F-783FFA84C47A}"/>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9" name="Text Placeholder 1">
            <a:extLst>
              <a:ext uri="{FF2B5EF4-FFF2-40B4-BE49-F238E27FC236}">
                <a16:creationId xmlns:a16="http://schemas.microsoft.com/office/drawing/2014/main" id="{7EC3BBDE-B23E-0C64-7FD0-BEF88ABA44D5}"/>
              </a:ext>
            </a:extLst>
          </p:cNvPr>
          <p:cNvSpPr txBox="1">
            <a:spLocks/>
          </p:cNvSpPr>
          <p:nvPr/>
        </p:nvSpPr>
        <p:spPr>
          <a:xfrm>
            <a:off x="962817" y="6454207"/>
            <a:ext cx="13556071" cy="6093976"/>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fontAlgn="base">
              <a:buFont typeface="Arial" panose="020B0604020202020204" pitchFamily="34" charset="0"/>
              <a:buChar char="•"/>
            </a:pPr>
            <a:r>
              <a:rPr lang="en-US" sz="5000" dirty="0">
                <a:solidFill>
                  <a:schemeClr val="tx2"/>
                </a:solidFill>
                <a:latin typeface="Georgia" panose="02040502050405020303" pitchFamily="18" charset="0"/>
              </a:rPr>
              <a:t>109,000 fewer counselors than needed = those in pain unable to access care.</a:t>
            </a:r>
          </a:p>
          <a:p>
            <a:pPr marL="685800" indent="-685800" fontAlgn="base">
              <a:buFont typeface="Arial" panose="020B0604020202020204" pitchFamily="34" charset="0"/>
              <a:buChar char="•"/>
            </a:pPr>
            <a:endParaRPr lang="en-US" sz="4000" dirty="0">
              <a:solidFill>
                <a:schemeClr val="tx2"/>
              </a:solidFill>
              <a:latin typeface="Georgia" panose="02040502050405020303" pitchFamily="18" charset="0"/>
            </a:endParaRPr>
          </a:p>
          <a:p>
            <a:pPr marL="685800" indent="-685800" fontAlgn="base">
              <a:buFont typeface="Arial" panose="020B0604020202020204" pitchFamily="34" charset="0"/>
              <a:buChar char="•"/>
            </a:pPr>
            <a:r>
              <a:rPr lang="en-US" sz="5000" dirty="0">
                <a:solidFill>
                  <a:schemeClr val="tx2"/>
                </a:solidFill>
                <a:latin typeface="Georgia" panose="02040502050405020303" pitchFamily="18" charset="0"/>
              </a:rPr>
              <a:t>81.5% of psychiatrists not taking new patients = medical issues aren’t getting attention.</a:t>
            </a:r>
          </a:p>
          <a:p>
            <a:pPr marL="685800" indent="-685800" fontAlgn="base">
              <a:buFont typeface="Arial" panose="020B0604020202020204" pitchFamily="34" charset="0"/>
              <a:buChar char="•"/>
            </a:pPr>
            <a:endParaRPr lang="en-US" sz="5000" dirty="0">
              <a:solidFill>
                <a:schemeClr val="tx2"/>
              </a:solidFill>
              <a:latin typeface="Georgia" panose="02040502050405020303" pitchFamily="18" charset="0"/>
            </a:endParaRPr>
          </a:p>
          <a:p>
            <a:pPr marL="685800" indent="-685800" fontAlgn="base">
              <a:buFont typeface="Arial" panose="020B0604020202020204" pitchFamily="34" charset="0"/>
              <a:buChar char="•"/>
            </a:pPr>
            <a:r>
              <a:rPr lang="en-US" sz="5000" dirty="0">
                <a:solidFill>
                  <a:schemeClr val="tx2"/>
                </a:solidFill>
                <a:latin typeface="Georgia" panose="02040502050405020303" pitchFamily="18" charset="0"/>
              </a:rPr>
              <a:t>Wait times skyrocketing. AMA secret shopper study found 20% of tele-mental-health clinics didn’t call back after three tries.</a:t>
            </a:r>
          </a:p>
        </p:txBody>
      </p:sp>
      <p:sp>
        <p:nvSpPr>
          <p:cNvPr id="10" name="Text Placeholder 1">
            <a:extLst>
              <a:ext uri="{FF2B5EF4-FFF2-40B4-BE49-F238E27FC236}">
                <a16:creationId xmlns:a16="http://schemas.microsoft.com/office/drawing/2014/main" id="{D772561C-6678-55A8-213C-30F1DFED1070}"/>
              </a:ext>
            </a:extLst>
          </p:cNvPr>
          <p:cNvSpPr txBox="1">
            <a:spLocks/>
          </p:cNvSpPr>
          <p:nvPr/>
        </p:nvSpPr>
        <p:spPr>
          <a:xfrm>
            <a:off x="15842859" y="6869849"/>
            <a:ext cx="8176260" cy="5318379"/>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base"/>
            <a:r>
              <a:rPr lang="en-US" sz="1600" dirty="0">
                <a:solidFill>
                  <a:schemeClr val="tx2"/>
                </a:solidFill>
                <a:latin typeface="Georgia" panose="02040502050405020303" pitchFamily="18" charset="0"/>
              </a:rPr>
              <a:t>Health Resources &amp; Services Administration. </a:t>
            </a:r>
            <a:r>
              <a:rPr lang="en-US" sz="1600" i="1" dirty="0">
                <a:solidFill>
                  <a:schemeClr val="tx2"/>
                </a:solidFill>
                <a:latin typeface="Georgia" panose="02040502050405020303" pitchFamily="18" charset="0"/>
              </a:rPr>
              <a:t>Workforce projections</a:t>
            </a:r>
            <a:r>
              <a:rPr lang="en-US" sz="1600" dirty="0">
                <a:solidFill>
                  <a:schemeClr val="tx2"/>
                </a:solidFill>
                <a:latin typeface="Georgia" panose="02040502050405020303" pitchFamily="18" charset="0"/>
              </a:rPr>
              <a:t>. HHS. As of 5/2025 </a:t>
            </a:r>
            <a:r>
              <a:rPr lang="en-US" sz="1600" dirty="0">
                <a:solidFill>
                  <a:schemeClr val="tx2"/>
                </a:solidFill>
                <a:latin typeface="Georgia" panose="02040502050405020303" pitchFamily="18" charset="0"/>
                <a:hlinkClick r:id="rId6"/>
              </a:rPr>
              <a:t>https://data.hrsa.gov/topics/health-workforce/workforce-projections</a:t>
            </a:r>
            <a:r>
              <a:rPr lang="en-US" sz="1600" dirty="0">
                <a:solidFill>
                  <a:schemeClr val="tx2"/>
                </a:solidFill>
                <a:latin typeface="Georgia" panose="02040502050405020303" pitchFamily="18" charset="0"/>
              </a:rPr>
              <a:t>.</a:t>
            </a: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r>
              <a:rPr lang="en-US" sz="1600" dirty="0">
                <a:solidFill>
                  <a:schemeClr val="tx2"/>
                </a:solidFill>
                <a:latin typeface="Georgia" panose="02040502050405020303" pitchFamily="18" charset="0"/>
              </a:rPr>
              <a:t>Cantor, J., Schuler, M. S., Matthews, S., </a:t>
            </a:r>
            <a:r>
              <a:rPr lang="en-US" sz="1600" dirty="0" err="1">
                <a:solidFill>
                  <a:schemeClr val="tx2"/>
                </a:solidFill>
                <a:latin typeface="Georgia" panose="02040502050405020303" pitchFamily="18" charset="0"/>
              </a:rPr>
              <a:t>Kofner</a:t>
            </a:r>
            <a:r>
              <a:rPr lang="en-US" sz="1600" dirty="0">
                <a:solidFill>
                  <a:schemeClr val="tx2"/>
                </a:solidFill>
                <a:latin typeface="Georgia" panose="02040502050405020303" pitchFamily="18" charset="0"/>
              </a:rPr>
              <a:t>, A., Breslau, J., &amp; McBain, R. K. (2024). Availability of mental telehealth services in the US. </a:t>
            </a:r>
            <a:r>
              <a:rPr lang="en-US" sz="1600" i="1" dirty="0">
                <a:solidFill>
                  <a:schemeClr val="tx2"/>
                </a:solidFill>
                <a:latin typeface="Georgia" panose="02040502050405020303" pitchFamily="18" charset="0"/>
              </a:rPr>
              <a:t>JAMA Health Forum, 5</a:t>
            </a:r>
            <a:r>
              <a:rPr lang="en-US" sz="1600" dirty="0">
                <a:solidFill>
                  <a:schemeClr val="tx2"/>
                </a:solidFill>
                <a:latin typeface="Georgia" panose="02040502050405020303" pitchFamily="18" charset="0"/>
              </a:rPr>
              <a:t>(2), e235142-. </a:t>
            </a:r>
            <a:r>
              <a:rPr lang="en-US" sz="1600" dirty="0">
                <a:solidFill>
                  <a:schemeClr val="tx2"/>
                </a:solidFill>
                <a:latin typeface="Georgia" panose="02040502050405020303" pitchFamily="18" charset="0"/>
                <a:hlinkClick r:id="rId7"/>
              </a:rPr>
              <a:t>https://doi.org/10.1001/jamahealthforum.2023.5142</a:t>
            </a:r>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r>
              <a:rPr lang="en-US" sz="1600" dirty="0">
                <a:solidFill>
                  <a:schemeClr val="tx2"/>
                </a:solidFill>
                <a:latin typeface="Georgia" panose="02040502050405020303" pitchFamily="18" charset="0"/>
              </a:rPr>
              <a:t>Sun, C-F., Correll, C. U., Trestman, R. L., Lin, Y., Xie, H., Hankey, M. S., </a:t>
            </a:r>
            <a:r>
              <a:rPr lang="en-US" sz="1600" dirty="0" err="1">
                <a:solidFill>
                  <a:schemeClr val="tx2"/>
                </a:solidFill>
                <a:latin typeface="Georgia" panose="02040502050405020303" pitchFamily="18" charset="0"/>
              </a:rPr>
              <a:t>Uymatiao</a:t>
            </a:r>
            <a:r>
              <a:rPr lang="en-US" sz="1600" dirty="0">
                <a:solidFill>
                  <a:schemeClr val="tx2"/>
                </a:solidFill>
                <a:latin typeface="Georgia" panose="02040502050405020303" pitchFamily="18" charset="0"/>
              </a:rPr>
              <a:t>, R. P., Patel, R. T., </a:t>
            </a:r>
            <a:r>
              <a:rPr lang="en-US" sz="1600" dirty="0" err="1">
                <a:solidFill>
                  <a:schemeClr val="tx2"/>
                </a:solidFill>
                <a:latin typeface="Georgia" panose="02040502050405020303" pitchFamily="18" charset="0"/>
              </a:rPr>
              <a:t>Metsutnan</a:t>
            </a:r>
            <a:r>
              <a:rPr lang="en-US" sz="1600" dirty="0">
                <a:solidFill>
                  <a:schemeClr val="tx2"/>
                </a:solidFill>
                <a:latin typeface="Georgia" panose="02040502050405020303" pitchFamily="18" charset="0"/>
              </a:rPr>
              <a:t>, V. L., McDaid, E. C., Saha, A., Kuo, C., Lewis, P., Bhatt, S. H., </a:t>
            </a:r>
            <a:r>
              <a:rPr lang="en-US" sz="1600" dirty="0" err="1">
                <a:solidFill>
                  <a:schemeClr val="tx2"/>
                </a:solidFill>
                <a:latin typeface="Georgia" panose="02040502050405020303" pitchFamily="18" charset="0"/>
              </a:rPr>
              <a:t>Lipphard</a:t>
            </a:r>
            <a:r>
              <a:rPr lang="en-US" sz="1600" dirty="0">
                <a:solidFill>
                  <a:schemeClr val="tx2"/>
                </a:solidFill>
                <a:latin typeface="Georgia" panose="02040502050405020303" pitchFamily="18" charset="0"/>
              </a:rPr>
              <a:t>, L. E., &amp; </a:t>
            </a:r>
            <a:r>
              <a:rPr lang="en-US" sz="1600" dirty="0" err="1">
                <a:solidFill>
                  <a:schemeClr val="tx2"/>
                </a:solidFill>
                <a:latin typeface="Georgia" panose="02040502050405020303" pitchFamily="18" charset="0"/>
              </a:rPr>
              <a:t>Kablinger</a:t>
            </a:r>
            <a:r>
              <a:rPr lang="en-US" sz="1600" dirty="0">
                <a:solidFill>
                  <a:schemeClr val="tx2"/>
                </a:solidFill>
                <a:latin typeface="Georgia" panose="02040502050405020303" pitchFamily="18" charset="0"/>
              </a:rPr>
              <a:t>, A. S. (2023). Low availability, long wait times, and high geographic disparity of psychiatric outpatient care in the US. </a:t>
            </a:r>
            <a:r>
              <a:rPr lang="en-US" sz="1600" i="1" dirty="0">
                <a:solidFill>
                  <a:schemeClr val="tx2"/>
                </a:solidFill>
                <a:latin typeface="Georgia" panose="02040502050405020303" pitchFamily="18" charset="0"/>
              </a:rPr>
              <a:t>General Hospital Psychiatry, 84</a:t>
            </a:r>
            <a:r>
              <a:rPr lang="en-US" sz="1600" dirty="0">
                <a:solidFill>
                  <a:schemeClr val="tx2"/>
                </a:solidFill>
                <a:latin typeface="Georgia" panose="02040502050405020303" pitchFamily="18" charset="0"/>
              </a:rPr>
              <a:t>, 12-17. https://doi.org/10.1016/j.genhosppsych.2023.05.012</a:t>
            </a:r>
          </a:p>
        </p:txBody>
      </p:sp>
    </p:spTree>
    <p:extLst>
      <p:ext uri="{BB962C8B-B14F-4D97-AF65-F5344CB8AC3E}">
        <p14:creationId xmlns:p14="http://schemas.microsoft.com/office/powerpoint/2010/main" val="8834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0A1C4-E9F7-B25C-293D-961DAEB1641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E0A5D99-4CAB-1732-0234-34E989E9DE78}"/>
              </a:ext>
            </a:extLst>
          </p:cNvPr>
          <p:cNvGraphicFramePr>
            <a:graphicFrameLocks noChangeAspect="1"/>
          </p:cNvGraphicFramePr>
          <p:nvPr>
            <p:custDataLst>
              <p:tags r:id="rId1"/>
            </p:custDataLst>
            <p:extLst>
              <p:ext uri="{D42A27DB-BD31-4B8C-83A1-F6EECF244321}">
                <p14:modId xmlns:p14="http://schemas.microsoft.com/office/powerpoint/2010/main" val="4018098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51" imgH="351" progId="TCLayout.ActiveDocument.1">
                  <p:embed/>
                </p:oleObj>
              </mc:Choice>
              <mc:Fallback>
                <p:oleObj name="think-cell Slide" r:id="rId10" imgW="351" imgH="351" progId="TCLayout.ActiveDocument.1">
                  <p:embed/>
                  <p:pic>
                    <p:nvPicPr>
                      <p:cNvPr id="2" name="think-cell data - do not delete" hidden="1">
                        <a:extLst>
                          <a:ext uri="{FF2B5EF4-FFF2-40B4-BE49-F238E27FC236}">
                            <a16:creationId xmlns:a16="http://schemas.microsoft.com/office/drawing/2014/main" id="{EE0A5D99-4CAB-1732-0234-34E989E9DE7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3BB30F47-A26D-9E40-D075-66460517BEC4}"/>
              </a:ext>
            </a:extLst>
          </p:cNvPr>
          <p:cNvSpPr/>
          <p:nvPr/>
        </p:nvSpPr>
        <p:spPr>
          <a:xfrm>
            <a:off x="0" y="6115050"/>
            <a:ext cx="24382413" cy="760095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3">
            <a:extLst>
              <a:ext uri="{FF2B5EF4-FFF2-40B4-BE49-F238E27FC236}">
                <a16:creationId xmlns:a16="http://schemas.microsoft.com/office/drawing/2014/main" id="{A48CF849-92F6-46CF-5842-A06A0D4F5BE1}"/>
              </a:ext>
            </a:extLst>
          </p:cNvPr>
          <p:cNvSpPr>
            <a:spLocks noGrp="1"/>
          </p:cNvSpPr>
          <p:nvPr>
            <p:ph type="body" sz="quarter" idx="11"/>
          </p:nvPr>
        </p:nvSpPr>
        <p:spPr>
          <a:xfrm>
            <a:off x="2704306" y="1187481"/>
            <a:ext cx="18973800" cy="2659190"/>
          </a:xfrm>
        </p:spPr>
        <p:txBody>
          <a:bodyPr/>
          <a:lstStyle/>
          <a:p>
            <a:r>
              <a:rPr lang="en-US" dirty="0"/>
              <a:t>Real consequences of high costs </a:t>
            </a:r>
          </a:p>
          <a:p>
            <a:r>
              <a:rPr lang="en-US" dirty="0"/>
              <a:t>&amp; providers not taking insurance</a:t>
            </a:r>
          </a:p>
        </p:txBody>
      </p:sp>
      <p:sp>
        <p:nvSpPr>
          <p:cNvPr id="3" name="TextBox 2">
            <a:extLst>
              <a:ext uri="{FF2B5EF4-FFF2-40B4-BE49-F238E27FC236}">
                <a16:creationId xmlns:a16="http://schemas.microsoft.com/office/drawing/2014/main" id="{C9191CBD-F82A-29EF-516C-72161306F823}"/>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9" name="Text Placeholder 1">
            <a:extLst>
              <a:ext uri="{FF2B5EF4-FFF2-40B4-BE49-F238E27FC236}">
                <a16:creationId xmlns:a16="http://schemas.microsoft.com/office/drawing/2014/main" id="{F31551B0-438C-AA32-6F49-17C3F97BA425}"/>
              </a:ext>
            </a:extLst>
          </p:cNvPr>
          <p:cNvSpPr txBox="1">
            <a:spLocks/>
          </p:cNvSpPr>
          <p:nvPr/>
        </p:nvSpPr>
        <p:spPr>
          <a:xfrm>
            <a:off x="923131" y="6207245"/>
            <a:ext cx="11878866" cy="1661993"/>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base"/>
            <a:r>
              <a:rPr lang="en-US" sz="4000" dirty="0">
                <a:solidFill>
                  <a:schemeClr val="tx2"/>
                </a:solidFill>
                <a:latin typeface="Georgia" panose="02040502050405020303" pitchFamily="18" charset="0"/>
              </a:rPr>
              <a:t>Johns Hopkins study:</a:t>
            </a:r>
          </a:p>
          <a:p>
            <a:pPr fontAlgn="base"/>
            <a:r>
              <a:rPr lang="en-US" sz="4000" dirty="0">
                <a:solidFill>
                  <a:schemeClr val="tx2"/>
                </a:solidFill>
                <a:latin typeface="Georgia" panose="02040502050405020303" pitchFamily="18" charset="0"/>
              </a:rPr>
              <a:t>Among adults with depression or anxiety and medical debt (common in that population):</a:t>
            </a:r>
          </a:p>
        </p:txBody>
      </p:sp>
      <p:sp>
        <p:nvSpPr>
          <p:cNvPr id="5" name="TextBox 4">
            <a:extLst>
              <a:ext uri="{FF2B5EF4-FFF2-40B4-BE49-F238E27FC236}">
                <a16:creationId xmlns:a16="http://schemas.microsoft.com/office/drawing/2014/main" id="{D650C907-A901-5770-D91C-5A9B215C9C2A}"/>
              </a:ext>
            </a:extLst>
          </p:cNvPr>
          <p:cNvSpPr txBox="1"/>
          <p:nvPr/>
        </p:nvSpPr>
        <p:spPr>
          <a:xfrm>
            <a:off x="8714581" y="12024029"/>
            <a:ext cx="6953250" cy="646331"/>
          </a:xfrm>
          <a:prstGeom prst="rect">
            <a:avLst/>
          </a:prstGeom>
          <a:noFill/>
        </p:spPr>
        <p:txBody>
          <a:bodyPr wrap="square" rtlCol="0">
            <a:spAutoFit/>
          </a:bodyPr>
          <a:lstStyle/>
          <a:p>
            <a:r>
              <a:rPr lang="en-US" dirty="0">
                <a:latin typeface="Arial" panose="020B0604020202020204" pitchFamily="34" charset="0"/>
              </a:rPr>
              <a:t>Source: https://publichealth.jhu.edu/2024/adults-with-depression-or-anxiety-more-likely-to-have-medical-debt-delay-care</a:t>
            </a:r>
          </a:p>
        </p:txBody>
      </p:sp>
      <p:graphicFrame>
        <p:nvGraphicFramePr>
          <p:cNvPr id="96" name="Chart 95">
            <a:extLst>
              <a:ext uri="{FF2B5EF4-FFF2-40B4-BE49-F238E27FC236}">
                <a16:creationId xmlns:a16="http://schemas.microsoft.com/office/drawing/2014/main" id="{D3F4BFB9-3EF4-CAE7-1EB1-56551819D7B4}"/>
              </a:ext>
            </a:extLst>
          </p:cNvPr>
          <p:cNvGraphicFramePr/>
          <p:nvPr>
            <p:custDataLst>
              <p:tags r:id="rId2"/>
            </p:custDataLst>
            <p:extLst>
              <p:ext uri="{D42A27DB-BD31-4B8C-83A1-F6EECF244321}">
                <p14:modId xmlns:p14="http://schemas.microsoft.com/office/powerpoint/2010/main" val="4289464065"/>
              </p:ext>
            </p:extLst>
          </p:nvPr>
        </p:nvGraphicFramePr>
        <p:xfrm>
          <a:off x="2879725" y="7932738"/>
          <a:ext cx="4799013" cy="4799012"/>
        </p:xfrm>
        <a:graphic>
          <a:graphicData uri="http://schemas.openxmlformats.org/drawingml/2006/chart">
            <c:chart xmlns:c="http://schemas.openxmlformats.org/drawingml/2006/chart" xmlns:r="http://schemas.openxmlformats.org/officeDocument/2006/relationships" r:id="rId12"/>
          </a:graphicData>
        </a:graphic>
      </p:graphicFrame>
      <p:sp>
        <p:nvSpPr>
          <p:cNvPr id="11" name="Rectangle 10">
            <a:extLst>
              <a:ext uri="{FF2B5EF4-FFF2-40B4-BE49-F238E27FC236}">
                <a16:creationId xmlns:a16="http://schemas.microsoft.com/office/drawing/2014/main" id="{35DEFF8D-C8C7-91F7-EAF8-362B75B70F3D}"/>
              </a:ext>
            </a:extLst>
          </p:cNvPr>
          <p:cNvSpPr/>
          <p:nvPr>
            <p:custDataLst>
              <p:tags r:id="rId3"/>
            </p:custDataLst>
          </p:nvPr>
        </p:nvSpPr>
        <p:spPr bwMode="gray">
          <a:xfrm>
            <a:off x="4859338" y="10748963"/>
            <a:ext cx="244157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8A6430ED-DFB7-4413-B09B-27FAD6AE5AB0}" type="datetime'''D''i''''d ''no''t ge''t'''''''''''''' c''''''are'">
              <a:rPr lang="en-US" altLang="en-US" sz="2800" b="1" smtClean="0">
                <a:solidFill>
                  <a:schemeClr val="bg1"/>
                </a:solidFill>
                <a:latin typeface="Calibri" panose="020F0502020204030204" pitchFamily="34" charset="0"/>
              </a:rPr>
              <a:pPr/>
              <a:t>Did not get care</a:t>
            </a:fld>
            <a:br>
              <a:rPr lang="en-US" altLang="en-US" sz="2800" b="1" dirty="0">
                <a:solidFill>
                  <a:srgbClr val="FFFFFF"/>
                </a:solidFill>
                <a:effectLst/>
                <a:latin typeface="Calibri" panose="020F0502020204030204" pitchFamily="34" charset="0"/>
              </a:rPr>
            </a:br>
            <a:fld id="{742739B5-9084-4CED-9B72-7CF71B9B86F7}" type="datetime'''''7''''''''''5''''''''''''''''''''''''''''''%'''''''''''''''">
              <a:rPr lang="en-US" altLang="en-US" sz="2800" b="1" smtClean="0">
                <a:solidFill>
                  <a:srgbClr val="FFFFFF"/>
                </a:solidFill>
                <a:latin typeface="Calibri" panose="020F0502020204030204" pitchFamily="34" charset="0"/>
              </a:rPr>
              <a:pPr/>
              <a:t>75%</a:t>
            </a:fld>
            <a:endParaRPr lang="en-US" sz="2800" b="1" dirty="0">
              <a:solidFill>
                <a:srgbClr val="FFFFFF"/>
              </a:solidFill>
              <a:latin typeface="Calibri" panose="020F0502020204030204" pitchFamily="34" charset="0"/>
            </a:endParaRPr>
          </a:p>
        </p:txBody>
      </p:sp>
      <p:sp>
        <p:nvSpPr>
          <p:cNvPr id="12" name="Rectangle 11">
            <a:extLst>
              <a:ext uri="{FF2B5EF4-FFF2-40B4-BE49-F238E27FC236}">
                <a16:creationId xmlns:a16="http://schemas.microsoft.com/office/drawing/2014/main" id="{35C45215-8E16-9AC7-481E-5EBBBC7B2826}"/>
              </a:ext>
            </a:extLst>
          </p:cNvPr>
          <p:cNvSpPr/>
          <p:nvPr>
            <p:custDataLst>
              <p:tags r:id="rId4"/>
            </p:custDataLst>
          </p:nvPr>
        </p:nvSpPr>
        <p:spPr bwMode="gray">
          <a:xfrm>
            <a:off x="3373438" y="8969375"/>
            <a:ext cx="1855788"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8C3953FE-5BA7-4262-A1CD-5868F559FF56}" type="datetime'D''''id'''''''' ge''''''''''''''''''t ''c''''''ar''''''''e'''">
              <a:rPr lang="en-US" altLang="en-US" sz="2800" b="1" smtClean="0">
                <a:solidFill>
                  <a:schemeClr val="tx1"/>
                </a:solidFill>
                <a:latin typeface="Calibri" panose="020F0502020204030204" pitchFamily="34" charset="0"/>
              </a:rPr>
              <a:pPr/>
              <a:t>Did get care</a:t>
            </a:fld>
            <a:br>
              <a:rPr lang="en-US" altLang="en-US" sz="2800" b="1">
                <a:solidFill>
                  <a:schemeClr val="tx1"/>
                </a:solidFill>
                <a:latin typeface="Calibri" panose="020F0502020204030204" pitchFamily="34" charset="0"/>
              </a:rPr>
            </a:br>
            <a:fld id="{6A063EBF-DB1B-49B5-AE4F-502B08D477B5}" type="datetime'''2''''''''5''''''''%'''''''''''''''''''''''''''''''">
              <a:rPr lang="en-US" altLang="en-US" sz="2800" b="1" smtClean="0">
                <a:solidFill>
                  <a:schemeClr val="tx1"/>
                </a:solidFill>
                <a:effectLst/>
                <a:latin typeface="Calibri" panose="020F0502020204030204" pitchFamily="34" charset="0"/>
              </a:rPr>
              <a:pPr/>
              <a:t>25%</a:t>
            </a:fld>
            <a:endParaRPr lang="en-US" sz="2800" b="1" dirty="0">
              <a:solidFill>
                <a:schemeClr val="tx1"/>
              </a:solidFill>
              <a:latin typeface="Calibri" panose="020F0502020204030204" pitchFamily="34" charset="0"/>
            </a:endParaRPr>
          </a:p>
        </p:txBody>
      </p:sp>
      <p:sp>
        <p:nvSpPr>
          <p:cNvPr id="30" name="Text Placeholder 1">
            <a:extLst>
              <a:ext uri="{FF2B5EF4-FFF2-40B4-BE49-F238E27FC236}">
                <a16:creationId xmlns:a16="http://schemas.microsoft.com/office/drawing/2014/main" id="{16E88B20-075E-A9AD-F328-A5EB0BBE8639}"/>
              </a:ext>
            </a:extLst>
          </p:cNvPr>
          <p:cNvSpPr txBox="1">
            <a:spLocks/>
          </p:cNvSpPr>
          <p:nvPr/>
        </p:nvSpPr>
        <p:spPr>
          <a:xfrm>
            <a:off x="13282613" y="6645710"/>
            <a:ext cx="10619184" cy="1107996"/>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fontAlgn="base"/>
            <a:r>
              <a:rPr lang="en-US" sz="4000" dirty="0">
                <a:solidFill>
                  <a:schemeClr val="tx2"/>
                </a:solidFill>
                <a:latin typeface="Georgia" panose="02040502050405020303" pitchFamily="18" charset="0"/>
              </a:rPr>
              <a:t>Among adults w/ depression or anxiety and no medical debt:</a:t>
            </a:r>
          </a:p>
        </p:txBody>
      </p:sp>
      <p:graphicFrame>
        <p:nvGraphicFramePr>
          <p:cNvPr id="97" name="Chart 96">
            <a:extLst>
              <a:ext uri="{FF2B5EF4-FFF2-40B4-BE49-F238E27FC236}">
                <a16:creationId xmlns:a16="http://schemas.microsoft.com/office/drawing/2014/main" id="{52E597A1-97AB-293E-EB0A-3054C840FBDC}"/>
              </a:ext>
            </a:extLst>
          </p:cNvPr>
          <p:cNvGraphicFramePr/>
          <p:nvPr>
            <p:custDataLst>
              <p:tags r:id="rId5"/>
            </p:custDataLst>
            <p:extLst>
              <p:ext uri="{D42A27DB-BD31-4B8C-83A1-F6EECF244321}">
                <p14:modId xmlns:p14="http://schemas.microsoft.com/office/powerpoint/2010/main" val="4287691605"/>
              </p:ext>
            </p:extLst>
          </p:nvPr>
        </p:nvGraphicFramePr>
        <p:xfrm>
          <a:off x="16962438" y="7869238"/>
          <a:ext cx="4799012" cy="4799012"/>
        </p:xfrm>
        <a:graphic>
          <a:graphicData uri="http://schemas.openxmlformats.org/drawingml/2006/chart">
            <c:chart xmlns:c="http://schemas.openxmlformats.org/drawingml/2006/chart" xmlns:r="http://schemas.openxmlformats.org/officeDocument/2006/relationships" r:id="rId13"/>
          </a:graphicData>
        </a:graphic>
      </p:graphicFrame>
      <p:sp>
        <p:nvSpPr>
          <p:cNvPr id="34" name="Rectangle 33">
            <a:extLst>
              <a:ext uri="{FF2B5EF4-FFF2-40B4-BE49-F238E27FC236}">
                <a16:creationId xmlns:a16="http://schemas.microsoft.com/office/drawing/2014/main" id="{76E67443-CDE5-2B0E-C4BD-9545A5B7A0B5}"/>
              </a:ext>
            </a:extLst>
          </p:cNvPr>
          <p:cNvSpPr/>
          <p:nvPr>
            <p:custDataLst>
              <p:tags r:id="rId6"/>
            </p:custDataLst>
          </p:nvPr>
        </p:nvSpPr>
        <p:spPr bwMode="gray">
          <a:xfrm>
            <a:off x="19099213" y="9394825"/>
            <a:ext cx="2441575" cy="768350"/>
          </a:xfrm>
          <a:prstGeom prst="rect">
            <a:avLst/>
          </a:prstGeom>
          <a:solidFill>
            <a:schemeClr val="tx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5B5F390A-1223-42CF-B8A1-25067CFA3E7B}" type="datetime'D''''''''i''d'''''' n''o''''''''t ''''''get ''c''a''re'''''">
              <a:rPr lang="en-US" altLang="en-US" sz="2800" b="1" smtClean="0">
                <a:solidFill>
                  <a:schemeClr val="bg1"/>
                </a:solidFill>
                <a:effectLst/>
                <a:latin typeface="Calibri" panose="020F0502020204030204" pitchFamily="34" charset="0"/>
              </a:rPr>
              <a:pPr/>
              <a:t>Did not get care</a:t>
            </a:fld>
            <a:br>
              <a:rPr lang="en-US" altLang="en-US" sz="2800" b="1" dirty="0">
                <a:solidFill>
                  <a:schemeClr val="bg1"/>
                </a:solidFill>
                <a:effectLst/>
                <a:latin typeface="Calibri" panose="020F0502020204030204" pitchFamily="34" charset="0"/>
              </a:rPr>
            </a:br>
            <a:fld id="{E79095D0-BF42-4F22-B594-DFBCA4B713BD}" type="datetime'''''''''''''''''''''35''''''''''''''''''''''''''%'''">
              <a:rPr lang="en-US" altLang="en-US" sz="2800" b="1" smtClean="0">
                <a:solidFill>
                  <a:schemeClr val="bg1"/>
                </a:solidFill>
                <a:latin typeface="Calibri" panose="020F0502020204030204" pitchFamily="34" charset="0"/>
              </a:rPr>
              <a:pPr/>
              <a:t>35%</a:t>
            </a:fld>
            <a:endParaRPr lang="en-US" sz="2800" b="1" dirty="0">
              <a:solidFill>
                <a:schemeClr val="bg1"/>
              </a:solidFill>
              <a:latin typeface="Calibri" panose="020F0502020204030204" pitchFamily="34" charset="0"/>
            </a:endParaRPr>
          </a:p>
        </p:txBody>
      </p:sp>
      <p:sp>
        <p:nvSpPr>
          <p:cNvPr id="35" name="Rectangle 34">
            <a:extLst>
              <a:ext uri="{FF2B5EF4-FFF2-40B4-BE49-F238E27FC236}">
                <a16:creationId xmlns:a16="http://schemas.microsoft.com/office/drawing/2014/main" id="{6AC4E4F5-25E2-BAC7-1B92-BCC5FF0C526F}"/>
              </a:ext>
            </a:extLst>
          </p:cNvPr>
          <p:cNvSpPr/>
          <p:nvPr>
            <p:custDataLst>
              <p:tags r:id="rId7"/>
            </p:custDataLst>
          </p:nvPr>
        </p:nvSpPr>
        <p:spPr bwMode="gray">
          <a:xfrm>
            <a:off x="17235488" y="10493375"/>
            <a:ext cx="1855788"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30ECDBD7-7EF6-43D7-96B9-08BF4C628979}" type="datetime'''D''''i''d'' ''''''''''g''e''t ''c''''''a''r''''''''''e'''">
              <a:rPr lang="en-US" altLang="en-US" sz="2800" b="1" smtClean="0">
                <a:solidFill>
                  <a:schemeClr val="tx1"/>
                </a:solidFill>
                <a:latin typeface="Calibri" panose="020F0502020204030204" pitchFamily="34" charset="0"/>
              </a:rPr>
              <a:pPr/>
              <a:t>Did get care</a:t>
            </a:fld>
            <a:br>
              <a:rPr lang="en-US" altLang="en-US" sz="2800" b="1">
                <a:solidFill>
                  <a:schemeClr val="tx1"/>
                </a:solidFill>
                <a:latin typeface="Calibri" panose="020F0502020204030204" pitchFamily="34" charset="0"/>
              </a:rPr>
            </a:br>
            <a:fld id="{7C46D043-371E-4033-B0C3-E7D937FD557B}" type="datetime'''''6''''5''''''''''''''''''''''''''''''%'''''''''''''''''''''">
              <a:rPr lang="en-US" altLang="en-US" sz="2800" b="1" smtClean="0">
                <a:solidFill>
                  <a:schemeClr val="tx1"/>
                </a:solidFill>
                <a:latin typeface="Calibri" panose="020F0502020204030204" pitchFamily="34" charset="0"/>
              </a:rPr>
              <a:pPr/>
              <a:t>65%</a:t>
            </a:fld>
            <a:endParaRPr lang="en-US" sz="28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05490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E12592D-C7E0-95DB-068F-9C6CF2367B7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4B30A67-F36D-876D-663A-65A455EC9BB9}"/>
              </a:ext>
            </a:extLst>
          </p:cNvPr>
          <p:cNvGraphicFramePr>
            <a:graphicFrameLocks noChangeAspect="1"/>
          </p:cNvGraphicFramePr>
          <p:nvPr>
            <p:custDataLst>
              <p:tags r:id="rId1"/>
            </p:custDataLst>
            <p:extLst>
              <p:ext uri="{D42A27DB-BD31-4B8C-83A1-F6EECF244321}">
                <p14:modId xmlns:p14="http://schemas.microsoft.com/office/powerpoint/2010/main" val="1074027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04B30A67-F36D-876D-663A-65A455EC9B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CDB9DBB-C297-2DCB-E3ED-CB45EE1FE99B}"/>
              </a:ext>
            </a:extLst>
          </p:cNvPr>
          <p:cNvSpPr>
            <a:spLocks noGrp="1"/>
          </p:cNvSpPr>
          <p:nvPr>
            <p:ph type="body" sz="quarter" idx="45"/>
          </p:nvPr>
        </p:nvSpPr>
        <p:spPr>
          <a:xfrm>
            <a:off x="4204344" y="5110878"/>
            <a:ext cx="15973723" cy="3494243"/>
          </a:xfrm>
        </p:spPr>
        <p:txBody>
          <a:bodyPr/>
          <a:lstStyle/>
          <a:p>
            <a:r>
              <a:rPr lang="en-US" sz="15000" dirty="0"/>
              <a:t>What’s the Cause?</a:t>
            </a:r>
          </a:p>
        </p:txBody>
      </p:sp>
    </p:spTree>
    <p:extLst>
      <p:ext uri="{BB962C8B-B14F-4D97-AF65-F5344CB8AC3E}">
        <p14:creationId xmlns:p14="http://schemas.microsoft.com/office/powerpoint/2010/main" val="1824401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EB019-B7FA-F8DB-9029-4FDAE8069F8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617A6A2-9C65-7C95-51B6-8D75842322AB}"/>
              </a:ext>
            </a:extLst>
          </p:cNvPr>
          <p:cNvGraphicFramePr>
            <a:graphicFrameLocks noChangeAspect="1"/>
          </p:cNvGraphicFramePr>
          <p:nvPr>
            <p:custDataLst>
              <p:tags r:id="rId1"/>
            </p:custDataLst>
            <p:extLst>
              <p:ext uri="{D42A27DB-BD31-4B8C-83A1-F6EECF244321}">
                <p14:modId xmlns:p14="http://schemas.microsoft.com/office/powerpoint/2010/main" val="3816406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5617A6A2-9C65-7C95-51B6-8D75842322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Placeholder 6" descr="A person with long hair sitting on a train track&#10;&#10;AI-generated content may be incorrect.">
            <a:extLst>
              <a:ext uri="{FF2B5EF4-FFF2-40B4-BE49-F238E27FC236}">
                <a16:creationId xmlns:a16="http://schemas.microsoft.com/office/drawing/2014/main" id="{8F43042F-C8A3-7AF7-D85C-D16C4D7EC482}"/>
              </a:ext>
            </a:extLst>
          </p:cNvPr>
          <p:cNvPicPr>
            <a:picLocks noGrp="1" noChangeAspect="1"/>
          </p:cNvPicPr>
          <p:nvPr>
            <p:ph type="pic" sz="quarter" idx="55"/>
          </p:nvPr>
        </p:nvPicPr>
        <p:blipFill>
          <a:blip r:embed="rId6">
            <a:extLst>
              <a:ext uri="{28A0092B-C50C-407E-A947-70E740481C1C}">
                <a14:useLocalDpi xmlns:a14="http://schemas.microsoft.com/office/drawing/2010/main" val="0"/>
              </a:ext>
            </a:extLst>
          </a:blip>
          <a:srcRect t="17370" b="36012"/>
          <a:stretch>
            <a:fillRect/>
          </a:stretch>
        </p:blipFill>
        <p:spPr>
          <a:xfrm>
            <a:off x="1" y="6137275"/>
            <a:ext cx="24382412" cy="7578725"/>
          </a:xfrm>
        </p:spPr>
      </p:pic>
      <p:sp>
        <p:nvSpPr>
          <p:cNvPr id="4" name="Text Placeholder 3">
            <a:extLst>
              <a:ext uri="{FF2B5EF4-FFF2-40B4-BE49-F238E27FC236}">
                <a16:creationId xmlns:a16="http://schemas.microsoft.com/office/drawing/2014/main" id="{CC8E22FC-0A92-468D-E7D8-5594D4AE66D9}"/>
              </a:ext>
            </a:extLst>
          </p:cNvPr>
          <p:cNvSpPr>
            <a:spLocks noGrp="1"/>
          </p:cNvSpPr>
          <p:nvPr>
            <p:ph type="body" sz="quarter" idx="11"/>
          </p:nvPr>
        </p:nvSpPr>
        <p:spPr>
          <a:xfrm>
            <a:off x="1026677" y="662403"/>
            <a:ext cx="22329058" cy="5201424"/>
          </a:xfrm>
        </p:spPr>
        <p:txBody>
          <a:bodyPr/>
          <a:lstStyle/>
          <a:p>
            <a:pPr>
              <a:spcAft>
                <a:spcPts val="3000"/>
              </a:spcAft>
            </a:pPr>
            <a:r>
              <a:rPr lang="en-US" sz="8000" dirty="0">
                <a:latin typeface="Georgia" panose="02040502050405020303" pitchFamily="18" charset="0"/>
              </a:rPr>
              <a:t>One in every four U.S. adults is dealing with significant mental and emotional pain.</a:t>
            </a:r>
          </a:p>
          <a:p>
            <a:pPr>
              <a:spcAft>
                <a:spcPts val="3000"/>
              </a:spcAft>
            </a:pPr>
            <a:r>
              <a:rPr lang="en-US" sz="8000" dirty="0">
                <a:latin typeface="Georgia" panose="02040502050405020303" pitchFamily="18" charset="0"/>
              </a:rPr>
              <a:t>One in every eight has nowhere to turn.</a:t>
            </a:r>
          </a:p>
          <a:p>
            <a:pPr>
              <a:spcAft>
                <a:spcPts val="3000"/>
              </a:spcAft>
            </a:pPr>
            <a:r>
              <a:rPr lang="en-US" sz="8000" dirty="0">
                <a:latin typeface="Georgia" panose="02040502050405020303" pitchFamily="18" charset="0"/>
              </a:rPr>
              <a:t>Similar ratios among adolescents.</a:t>
            </a:r>
          </a:p>
        </p:txBody>
      </p:sp>
      <p:sp>
        <p:nvSpPr>
          <p:cNvPr id="3" name="TextBox 2">
            <a:extLst>
              <a:ext uri="{FF2B5EF4-FFF2-40B4-BE49-F238E27FC236}">
                <a16:creationId xmlns:a16="http://schemas.microsoft.com/office/drawing/2014/main" id="{0F46BCF2-7DA9-63AF-08B3-8DDFFD0D112C}"/>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5" name="TextBox 4">
            <a:extLst>
              <a:ext uri="{FF2B5EF4-FFF2-40B4-BE49-F238E27FC236}">
                <a16:creationId xmlns:a16="http://schemas.microsoft.com/office/drawing/2014/main" id="{86B4DC89-D4BA-F9B5-E13C-2BD827A87C32}"/>
              </a:ext>
            </a:extLst>
          </p:cNvPr>
          <p:cNvSpPr txBox="1"/>
          <p:nvPr/>
        </p:nvSpPr>
        <p:spPr>
          <a:xfrm>
            <a:off x="17716500" y="12739676"/>
            <a:ext cx="6665912" cy="1200329"/>
          </a:xfrm>
          <a:prstGeom prst="rect">
            <a:avLst/>
          </a:prstGeom>
          <a:noFill/>
        </p:spPr>
        <p:txBody>
          <a:bodyPr wrap="square" rtlCol="0">
            <a:spAutoFit/>
          </a:bodyPr>
          <a:lstStyle/>
          <a:p>
            <a:r>
              <a:rPr lang="en-US" dirty="0">
                <a:solidFill>
                  <a:schemeClr val="accent1"/>
                </a:solidFill>
                <a:latin typeface="Arial" panose="020B0604020202020204" pitchFamily="34" charset="0"/>
              </a:rPr>
              <a:t>Source for adolescent data: https://mchb.hrsa.gov/sites/default/files/mchb/data-research/nsch-data-brief-adolescent-mental-behavioral-health-2023.pdf</a:t>
            </a:r>
          </a:p>
        </p:txBody>
      </p:sp>
    </p:spTree>
    <p:extLst>
      <p:ext uri="{BB962C8B-B14F-4D97-AF65-F5344CB8AC3E}">
        <p14:creationId xmlns:p14="http://schemas.microsoft.com/office/powerpoint/2010/main" val="1189624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6BEDC51C-6AAA-27EF-8BD2-8A74C99F059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220489B-8B47-D7C0-14C5-DDCF06F12B3B}"/>
              </a:ext>
            </a:extLst>
          </p:cNvPr>
          <p:cNvGraphicFramePr>
            <a:graphicFrameLocks noChangeAspect="1"/>
          </p:cNvGraphicFramePr>
          <p:nvPr>
            <p:custDataLst>
              <p:tags r:id="rId1"/>
            </p:custDataLst>
            <p:extLst>
              <p:ext uri="{D42A27DB-BD31-4B8C-83A1-F6EECF244321}">
                <p14:modId xmlns:p14="http://schemas.microsoft.com/office/powerpoint/2010/main" val="1869101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9220489B-8B47-D7C0-14C5-DDCF06F12B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6745744-A898-2CC5-7D3B-A002E957E919}"/>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6F3C74B9-8FC8-702E-DCFE-D95F0508CBB6}"/>
              </a:ext>
            </a:extLst>
          </p:cNvPr>
          <p:cNvSpPr>
            <a:spLocks noGrp="1"/>
          </p:cNvSpPr>
          <p:nvPr>
            <p:ph type="body" sz="quarter" idx="36"/>
          </p:nvPr>
        </p:nvSpPr>
        <p:spPr>
          <a:xfrm>
            <a:off x="-1" y="9277300"/>
            <a:ext cx="24382413" cy="2769989"/>
          </a:xfrm>
          <a:solidFill>
            <a:schemeClr val="bg1">
              <a:alpha val="64000"/>
            </a:schemeClr>
          </a:solidFill>
        </p:spPr>
        <p:txBody>
          <a:bodyPr wrap="square" lIns="0" tIns="0" rIns="0" bIns="0" anchor="t">
            <a:spAutoFit/>
          </a:bodyPr>
          <a:lstStyle/>
          <a:p>
            <a:pPr algn="ctr" fontAlgn="base"/>
            <a:r>
              <a:rPr lang="en-US" sz="20000" dirty="0">
                <a:solidFill>
                  <a:schemeClr val="tx2"/>
                </a:solidFill>
              </a:rPr>
              <a:t>What’s the cause?</a:t>
            </a:r>
            <a:endParaRPr lang="en-US" sz="20000" i="1" dirty="0">
              <a:solidFill>
                <a:schemeClr val="tx2"/>
              </a:solidFill>
            </a:endParaRPr>
          </a:p>
        </p:txBody>
      </p:sp>
    </p:spTree>
    <p:extLst>
      <p:ext uri="{BB962C8B-B14F-4D97-AF65-F5344CB8AC3E}">
        <p14:creationId xmlns:p14="http://schemas.microsoft.com/office/powerpoint/2010/main" val="2604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CAA3CD9-432C-AF90-D4A1-1E615DF79AF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0E4D1A4-8AE2-0251-65B4-1FD5757637B8}"/>
              </a:ext>
            </a:extLst>
          </p:cNvPr>
          <p:cNvGraphicFramePr>
            <a:graphicFrameLocks noChangeAspect="1"/>
          </p:cNvGraphicFramePr>
          <p:nvPr>
            <p:custDataLst>
              <p:tags r:id="rId1"/>
            </p:custDataLst>
            <p:extLst>
              <p:ext uri="{D42A27DB-BD31-4B8C-83A1-F6EECF244321}">
                <p14:modId xmlns:p14="http://schemas.microsoft.com/office/powerpoint/2010/main" val="2502602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10" name="think-cell data - do not delete" hidden="1">
                        <a:extLst>
                          <a:ext uri="{FF2B5EF4-FFF2-40B4-BE49-F238E27FC236}">
                            <a16:creationId xmlns:a16="http://schemas.microsoft.com/office/drawing/2014/main" id="{70E4D1A4-8AE2-0251-65B4-1FD5757637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6B6E79A3-47C6-37BD-FC46-71BCD9DC5EED}"/>
              </a:ext>
            </a:extLst>
          </p:cNvPr>
          <p:cNvSpPr>
            <a:spLocks noGrp="1"/>
          </p:cNvSpPr>
          <p:nvPr>
            <p:ph type="body" sz="quarter" idx="36"/>
          </p:nvPr>
        </p:nvSpPr>
        <p:spPr>
          <a:xfrm>
            <a:off x="5710237" y="934026"/>
            <a:ext cx="12961937" cy="2659190"/>
          </a:xfrm>
        </p:spPr>
        <p:txBody>
          <a:bodyPr/>
          <a:lstStyle/>
          <a:p>
            <a:r>
              <a:rPr lang="en-US" dirty="0">
                <a:latin typeface="Georgia" panose="02040502050405020303" pitchFamily="18" charset="0"/>
              </a:rPr>
              <a:t>According to the Global Flourishing Study</a:t>
            </a:r>
          </a:p>
        </p:txBody>
      </p:sp>
      <p:sp>
        <p:nvSpPr>
          <p:cNvPr id="3" name="Text Placeholder 2">
            <a:extLst>
              <a:ext uri="{FF2B5EF4-FFF2-40B4-BE49-F238E27FC236}">
                <a16:creationId xmlns:a16="http://schemas.microsoft.com/office/drawing/2014/main" id="{8AD59361-FF59-98C4-0FCF-95A4FA379F63}"/>
              </a:ext>
            </a:extLst>
          </p:cNvPr>
          <p:cNvSpPr>
            <a:spLocks noGrp="1"/>
          </p:cNvSpPr>
          <p:nvPr>
            <p:ph type="body" sz="quarter" idx="12"/>
          </p:nvPr>
        </p:nvSpPr>
        <p:spPr>
          <a:xfrm>
            <a:off x="692727" y="3593215"/>
            <a:ext cx="10347743" cy="10347743"/>
          </a:xfrm>
        </p:spPr>
        <p:txBody>
          <a:bodyPr/>
          <a:lstStyle/>
          <a:p>
            <a:endParaRPr lang="en-US" dirty="0"/>
          </a:p>
        </p:txBody>
      </p:sp>
      <p:sp>
        <p:nvSpPr>
          <p:cNvPr id="4" name="Text Placeholder 3">
            <a:extLst>
              <a:ext uri="{FF2B5EF4-FFF2-40B4-BE49-F238E27FC236}">
                <a16:creationId xmlns:a16="http://schemas.microsoft.com/office/drawing/2014/main" id="{D4995082-1F5E-9CD0-FBFC-532EE13A9BE3}"/>
              </a:ext>
            </a:extLst>
          </p:cNvPr>
          <p:cNvSpPr>
            <a:spLocks noGrp="1"/>
          </p:cNvSpPr>
          <p:nvPr>
            <p:ph type="body" sz="quarter" idx="44"/>
          </p:nvPr>
        </p:nvSpPr>
        <p:spPr>
          <a:xfrm>
            <a:off x="12191205" y="4299516"/>
            <a:ext cx="11711676" cy="7694414"/>
          </a:xfrm>
        </p:spPr>
        <p:txBody>
          <a:bodyPr/>
          <a:lstStyle/>
          <a:p>
            <a:pPr marL="685800" indent="-685800" algn="l">
              <a:lnSpc>
                <a:spcPct val="100000"/>
              </a:lnSpc>
              <a:buFont typeface="Arial" panose="020B0604020202020204" pitchFamily="34" charset="0"/>
              <a:buChar char="•"/>
            </a:pPr>
            <a:r>
              <a:rPr lang="en-US" sz="5000" dirty="0"/>
              <a:t>Loneliness increases risk of premature death by 30% = 15 cigarettes a day. </a:t>
            </a:r>
          </a:p>
          <a:p>
            <a:pPr marL="685800" indent="-685800" algn="l">
              <a:lnSpc>
                <a:spcPct val="100000"/>
              </a:lnSpc>
              <a:buFont typeface="Arial" panose="020B0604020202020204" pitchFamily="34" charset="0"/>
              <a:buChar char="•"/>
            </a:pPr>
            <a:endParaRPr lang="en-US" sz="5000" dirty="0"/>
          </a:p>
          <a:p>
            <a:pPr marL="685800" indent="-685800" algn="l">
              <a:lnSpc>
                <a:spcPct val="100000"/>
              </a:lnSpc>
              <a:buFont typeface="Arial" panose="020B0604020202020204" pitchFamily="34" charset="0"/>
              <a:buChar char="•"/>
            </a:pPr>
            <a:r>
              <a:rPr lang="en-US" sz="5000" dirty="0"/>
              <a:t>Greater risk of stroke, dementia, heart disease, anxiety, depression.  </a:t>
            </a:r>
          </a:p>
          <a:p>
            <a:pPr marL="685800" indent="-685800" algn="l">
              <a:lnSpc>
                <a:spcPct val="100000"/>
              </a:lnSpc>
              <a:buFont typeface="Arial" panose="020B0604020202020204" pitchFamily="34" charset="0"/>
              <a:buChar char="•"/>
            </a:pPr>
            <a:endParaRPr lang="en-US" sz="5000" dirty="0"/>
          </a:p>
          <a:p>
            <a:pPr marL="685800" indent="-685800" algn="l">
              <a:lnSpc>
                <a:spcPct val="100000"/>
              </a:lnSpc>
              <a:buFont typeface="Arial" panose="020B0604020202020204" pitchFamily="34" charset="0"/>
              <a:buChar char="•"/>
            </a:pPr>
            <a:r>
              <a:rPr lang="en-US" sz="5000" dirty="0"/>
              <a:t>Being alone is extremely difficult for the human mind and heart.  </a:t>
            </a:r>
          </a:p>
          <a:p>
            <a:pPr marL="685800" indent="-685800" algn="l">
              <a:lnSpc>
                <a:spcPct val="100000"/>
              </a:lnSpc>
              <a:buFont typeface="Arial" panose="020B0604020202020204" pitchFamily="34" charset="0"/>
              <a:buChar char="•"/>
            </a:pPr>
            <a:endParaRPr lang="en-US" sz="5000" dirty="0"/>
          </a:p>
          <a:p>
            <a:pPr marL="685800" indent="-685800" algn="l">
              <a:lnSpc>
                <a:spcPct val="100000"/>
              </a:lnSpc>
              <a:buFont typeface="Arial" panose="020B0604020202020204" pitchFamily="34" charset="0"/>
              <a:buChar char="•"/>
            </a:pPr>
            <a:r>
              <a:rPr lang="en-US" sz="5000" dirty="0"/>
              <a:t>Yet large numbers have zero friends. </a:t>
            </a:r>
          </a:p>
        </p:txBody>
      </p:sp>
      <p:sp>
        <p:nvSpPr>
          <p:cNvPr id="11" name="TextBox 10">
            <a:extLst>
              <a:ext uri="{FF2B5EF4-FFF2-40B4-BE49-F238E27FC236}">
                <a16:creationId xmlns:a16="http://schemas.microsoft.com/office/drawing/2014/main" id="{3036603C-6E74-E6A8-E14F-07C9EDAD06D7}"/>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16" name="Text Placeholder 2">
            <a:extLst>
              <a:ext uri="{FF2B5EF4-FFF2-40B4-BE49-F238E27FC236}">
                <a16:creationId xmlns:a16="http://schemas.microsoft.com/office/drawing/2014/main" id="{C9ACCE7A-9B42-6A5D-1E6C-C2F6DCABF693}"/>
              </a:ext>
            </a:extLst>
          </p:cNvPr>
          <p:cNvSpPr txBox="1">
            <a:spLocks/>
          </p:cNvSpPr>
          <p:nvPr/>
        </p:nvSpPr>
        <p:spPr>
          <a:xfrm>
            <a:off x="4131966" y="7103697"/>
            <a:ext cx="3156542" cy="3156542"/>
          </a:xfrm>
          <a:prstGeom prst="ellipse">
            <a:avLst/>
          </a:prstGeom>
          <a:noFill/>
          <a:ln w="25400">
            <a:solidFill>
              <a:schemeClr val="accent1"/>
            </a:solidFill>
          </a:ln>
        </p:spPr>
        <p:txBody>
          <a:bodyPr wrap="square" lIns="0" tIns="0" rIns="0" bIns="0" anchor="ctr">
            <a:normAutofit/>
          </a:bodyPr>
          <a:lstStyle>
            <a:lvl1pPr marL="0" indent="0" algn="ctr" defTabSz="1828709" rtl="0" eaLnBrk="1" latinLnBrk="0" hangingPunct="1">
              <a:lnSpc>
                <a:spcPct val="90000"/>
              </a:lnSpc>
              <a:spcBef>
                <a:spcPts val="0"/>
              </a:spcBef>
              <a:buFont typeface="Arial" panose="020B0604020202020204" pitchFamily="34" charset="0"/>
              <a:buNone/>
              <a:defRPr sz="8000" kern="1200" baseline="0">
                <a:solidFill>
                  <a:schemeClr val="accent1"/>
                </a:solidFill>
                <a:latin typeface="Calibri" panose="020F0502020204030204" pitchFamily="34" charset="0"/>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b="1" dirty="0">
                <a:solidFill>
                  <a:schemeClr val="tx2"/>
                </a:solidFill>
              </a:rPr>
              <a:t>Loneliness</a:t>
            </a:r>
          </a:p>
        </p:txBody>
      </p:sp>
    </p:spTree>
    <p:extLst>
      <p:ext uri="{BB962C8B-B14F-4D97-AF65-F5344CB8AC3E}">
        <p14:creationId xmlns:p14="http://schemas.microsoft.com/office/powerpoint/2010/main" val="2244393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4519-415A-A6F6-6DE6-D0BC15BCF41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12DB5F5-6782-6CD2-5527-160ACEFFCDA3}"/>
              </a:ext>
            </a:extLst>
          </p:cNvPr>
          <p:cNvGraphicFramePr>
            <a:graphicFrameLocks noChangeAspect="1"/>
          </p:cNvGraphicFramePr>
          <p:nvPr>
            <p:custDataLst>
              <p:tags r:id="rId1"/>
            </p:custDataLst>
            <p:extLst>
              <p:ext uri="{D42A27DB-BD31-4B8C-83A1-F6EECF244321}">
                <p14:modId xmlns:p14="http://schemas.microsoft.com/office/powerpoint/2010/main" val="3995538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E12DB5F5-6782-6CD2-5527-160ACEFFCD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2ED3FE78-EBF6-B90D-491E-A52C99319FAD}"/>
              </a:ext>
            </a:extLst>
          </p:cNvPr>
          <p:cNvSpPr>
            <a:spLocks noGrp="1"/>
          </p:cNvSpPr>
          <p:nvPr>
            <p:ph type="body" sz="quarter" idx="11"/>
          </p:nvPr>
        </p:nvSpPr>
        <p:spPr>
          <a:xfrm>
            <a:off x="1026677" y="1040370"/>
            <a:ext cx="22329058" cy="1246495"/>
          </a:xfrm>
        </p:spPr>
        <p:txBody>
          <a:bodyPr/>
          <a:lstStyle/>
          <a:p>
            <a:pPr>
              <a:spcAft>
                <a:spcPts val="3000"/>
              </a:spcAft>
            </a:pPr>
            <a:r>
              <a:rPr lang="en-US" sz="9000" dirty="0">
                <a:latin typeface="Georgia" panose="02040502050405020303" pitchFamily="18" charset="0"/>
              </a:rPr>
              <a:t>Global Flourishing Study</a:t>
            </a:r>
          </a:p>
        </p:txBody>
      </p:sp>
      <p:sp>
        <p:nvSpPr>
          <p:cNvPr id="6" name="Rectangle 5">
            <a:extLst>
              <a:ext uri="{FF2B5EF4-FFF2-40B4-BE49-F238E27FC236}">
                <a16:creationId xmlns:a16="http://schemas.microsoft.com/office/drawing/2014/main" id="{F61CBC30-63A6-65F3-02C3-7634906CD0D0}"/>
              </a:ext>
            </a:extLst>
          </p:cNvPr>
          <p:cNvSpPr/>
          <p:nvPr/>
        </p:nvSpPr>
        <p:spPr>
          <a:xfrm>
            <a:off x="-26894" y="3711388"/>
            <a:ext cx="24382414" cy="1000461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BCC9DE4D-AD4E-557C-38B9-28BEB0DD1A99}"/>
              </a:ext>
            </a:extLst>
          </p:cNvPr>
          <p:cNvSpPr txBox="1"/>
          <p:nvPr/>
        </p:nvSpPr>
        <p:spPr>
          <a:xfrm>
            <a:off x="1026677" y="4021492"/>
            <a:ext cx="12512925" cy="8556188"/>
          </a:xfrm>
          <a:prstGeom prst="rect">
            <a:avLst/>
          </a:prstGeom>
          <a:noFill/>
        </p:spPr>
        <p:txBody>
          <a:bodyPr wrap="square" rtlCol="0">
            <a:spAutoFit/>
          </a:bodyPr>
          <a:lstStyle/>
          <a:p>
            <a:r>
              <a:rPr lang="en-US" sz="5000" dirty="0">
                <a:solidFill>
                  <a:schemeClr val="tx2"/>
                </a:solidFill>
                <a:latin typeface="Georgia" panose="02040502050405020303" pitchFamily="18" charset="0"/>
              </a:rPr>
              <a:t>VanderWeele et al., (2025)  </a:t>
            </a:r>
            <a:r>
              <a:rPr lang="en-US" sz="5000" i="1" dirty="0">
                <a:solidFill>
                  <a:schemeClr val="tx2"/>
                </a:solidFill>
                <a:latin typeface="Georgia" panose="02040502050405020303" pitchFamily="18" charset="0"/>
              </a:rPr>
              <a:t>Nature </a:t>
            </a:r>
            <a:r>
              <a:rPr lang="en-US" sz="5000" dirty="0">
                <a:solidFill>
                  <a:schemeClr val="tx2"/>
                </a:solidFill>
                <a:latin typeface="Georgia" panose="02040502050405020303" pitchFamily="18" charset="0"/>
              </a:rPr>
              <a:t>article:</a:t>
            </a:r>
          </a:p>
          <a:p>
            <a:endParaRPr lang="en-US" sz="5000" dirty="0">
              <a:solidFill>
                <a:schemeClr val="tx2"/>
              </a:solidFill>
              <a:latin typeface="Georgia" panose="02040502050405020303" pitchFamily="18" charset="0"/>
            </a:endParaRPr>
          </a:p>
          <a:p>
            <a:pPr marL="685800" indent="-685800">
              <a:buFont typeface="Arial" panose="020B0604020202020204" pitchFamily="34" charset="0"/>
              <a:buChar char="•"/>
            </a:pPr>
            <a:r>
              <a:rPr lang="en-US" sz="5000" dirty="0">
                <a:solidFill>
                  <a:schemeClr val="tx2"/>
                </a:solidFill>
                <a:latin typeface="Georgia" panose="02040502050405020303" pitchFamily="18" charset="0"/>
              </a:rPr>
              <a:t>USA Top Concerns “Satisfying Relationships” “Trust” and “Belonging”  (Table 9)</a:t>
            </a:r>
          </a:p>
          <a:p>
            <a:pPr marL="685800" indent="-685800">
              <a:buFont typeface="Arial" panose="020B0604020202020204" pitchFamily="34" charset="0"/>
              <a:buChar char="•"/>
            </a:pPr>
            <a:r>
              <a:rPr lang="en-US" sz="5000" dirty="0">
                <a:solidFill>
                  <a:schemeClr val="tx2"/>
                </a:solidFill>
                <a:latin typeface="Georgia" panose="02040502050405020303" pitchFamily="18" charset="0"/>
              </a:rPr>
              <a:t>Globally, well-being is related to relationship factors</a:t>
            </a:r>
          </a:p>
          <a:p>
            <a:pPr marL="685800" indent="-685800">
              <a:buFont typeface="Arial" panose="020B0604020202020204" pitchFamily="34" charset="0"/>
              <a:buChar char="•"/>
            </a:pPr>
            <a:r>
              <a:rPr lang="en-US" sz="5000" dirty="0">
                <a:solidFill>
                  <a:schemeClr val="tx2"/>
                </a:solidFill>
                <a:latin typeface="Georgia" panose="02040502050405020303" pitchFamily="18" charset="0"/>
              </a:rPr>
              <a:t>Relationships are a Global Health Concern</a:t>
            </a:r>
          </a:p>
          <a:p>
            <a:pPr marL="685800" indent="-685800">
              <a:buFont typeface="Arial" panose="020B0604020202020204" pitchFamily="34" charset="0"/>
              <a:buChar char="•"/>
            </a:pPr>
            <a:r>
              <a:rPr lang="en-US" sz="5000" dirty="0">
                <a:solidFill>
                  <a:schemeClr val="tx2"/>
                </a:solidFill>
                <a:latin typeface="Arial" panose="020B0604020202020204" pitchFamily="34" charset="0"/>
              </a:rPr>
              <a:t>Marriage, Employment, Religious Service Attendance</a:t>
            </a:r>
          </a:p>
        </p:txBody>
      </p:sp>
      <p:sp>
        <p:nvSpPr>
          <p:cNvPr id="9" name="TextBox 8">
            <a:extLst>
              <a:ext uri="{FF2B5EF4-FFF2-40B4-BE49-F238E27FC236}">
                <a16:creationId xmlns:a16="http://schemas.microsoft.com/office/drawing/2014/main" id="{87A7D457-4863-1E2E-22C1-80BC2DF5628B}"/>
              </a:ext>
            </a:extLst>
          </p:cNvPr>
          <p:cNvSpPr txBox="1"/>
          <p:nvPr/>
        </p:nvSpPr>
        <p:spPr>
          <a:xfrm>
            <a:off x="5408044" y="12339153"/>
            <a:ext cx="9500632" cy="477054"/>
          </a:xfrm>
          <a:prstGeom prst="rect">
            <a:avLst/>
          </a:prstGeom>
          <a:noFill/>
        </p:spPr>
        <p:txBody>
          <a:bodyPr wrap="square" rtlCol="0">
            <a:spAutoFit/>
          </a:bodyPr>
          <a:lstStyle/>
          <a:p>
            <a:r>
              <a:rPr lang="en-US" sz="2500" dirty="0">
                <a:latin typeface="Georgia" panose="02040502050405020303" pitchFamily="18" charset="0"/>
              </a:rPr>
              <a:t>Source: </a:t>
            </a:r>
            <a:r>
              <a:rPr lang="en-US" sz="2500" u="sng" dirty="0">
                <a:solidFill>
                  <a:schemeClr val="hlink"/>
                </a:solidFill>
                <a:latin typeface="Georgia" panose="02040502050405020303" pitchFamily="18" charset="0"/>
                <a:hlinkClick r:id="rId6"/>
              </a:rPr>
              <a:t>https://www.nature.com/articles/s44220-025-00423-5</a:t>
            </a:r>
            <a:endParaRPr lang="en-US" sz="2500" dirty="0">
              <a:latin typeface="Georgia" panose="02040502050405020303" pitchFamily="18" charset="0"/>
            </a:endParaRPr>
          </a:p>
        </p:txBody>
      </p:sp>
      <p:pic>
        <p:nvPicPr>
          <p:cNvPr id="5" name="Picture Placeholder 11" descr="A couple of men hugging&#10;&#10;AI-generated content may be incorrect.">
            <a:extLst>
              <a:ext uri="{FF2B5EF4-FFF2-40B4-BE49-F238E27FC236}">
                <a16:creationId xmlns:a16="http://schemas.microsoft.com/office/drawing/2014/main" id="{49036BA4-03EC-3D52-A9EB-A4D2CD6E0F22}"/>
              </a:ext>
            </a:extLst>
          </p:cNvPr>
          <p:cNvPicPr>
            <a:picLocks noChangeAspect="1"/>
          </p:cNvPicPr>
          <p:nvPr/>
        </p:nvPicPr>
        <p:blipFill>
          <a:blip r:embed="rId7">
            <a:extLst>
              <a:ext uri="{28A0092B-C50C-407E-A947-70E740481C1C}">
                <a14:useLocalDpi xmlns:a14="http://schemas.microsoft.com/office/drawing/2010/main" val="0"/>
              </a:ext>
            </a:extLst>
          </a:blip>
          <a:srcRect l="16692" r="20000"/>
          <a:stretch>
            <a:fillRect/>
          </a:stretch>
        </p:blipFill>
        <p:spPr>
          <a:xfrm>
            <a:off x="14908676" y="3711388"/>
            <a:ext cx="9500632" cy="10004612"/>
          </a:xfrm>
          <a:prstGeom prst="rect">
            <a:avLst/>
          </a:prstGeom>
        </p:spPr>
      </p:pic>
      <p:sp>
        <p:nvSpPr>
          <p:cNvPr id="3" name="TextBox 2">
            <a:extLst>
              <a:ext uri="{FF2B5EF4-FFF2-40B4-BE49-F238E27FC236}">
                <a16:creationId xmlns:a16="http://schemas.microsoft.com/office/drawing/2014/main" id="{C79F3BF0-59C6-0B5B-11A9-20E5DB5E225B}"/>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467149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DA508D38-A6F0-B79F-7738-88DD2B45211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E2B02F-D5CB-5526-371E-61912C49E617}"/>
              </a:ext>
            </a:extLst>
          </p:cNvPr>
          <p:cNvGraphicFramePr>
            <a:graphicFrameLocks noChangeAspect="1"/>
          </p:cNvGraphicFramePr>
          <p:nvPr>
            <p:custDataLst>
              <p:tags r:id="rId1"/>
            </p:custDataLst>
            <p:extLst>
              <p:ext uri="{D42A27DB-BD31-4B8C-83A1-F6EECF244321}">
                <p14:modId xmlns:p14="http://schemas.microsoft.com/office/powerpoint/2010/main" val="1623486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53E2B02F-D5CB-5526-371E-61912C49E6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D5D33591-A3A7-6232-4DEF-90B5602BCD4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C81A28B3-E8E2-1C4B-9F8C-8A733B7F04BD}"/>
              </a:ext>
            </a:extLst>
          </p:cNvPr>
          <p:cNvSpPr>
            <a:spLocks noGrp="1"/>
          </p:cNvSpPr>
          <p:nvPr>
            <p:ph type="body" sz="quarter" idx="36"/>
          </p:nvPr>
        </p:nvSpPr>
        <p:spPr>
          <a:xfrm>
            <a:off x="-1" y="9277300"/>
            <a:ext cx="24382413" cy="2769989"/>
          </a:xfrm>
          <a:solidFill>
            <a:schemeClr val="bg1">
              <a:alpha val="58000"/>
            </a:schemeClr>
          </a:solidFill>
        </p:spPr>
        <p:txBody>
          <a:bodyPr wrap="square" lIns="0" tIns="0" rIns="0" bIns="0" anchor="t">
            <a:spAutoFit/>
          </a:bodyPr>
          <a:lstStyle/>
          <a:p>
            <a:pPr algn="ctr" fontAlgn="base"/>
            <a:r>
              <a:rPr lang="en-US" sz="20000" dirty="0">
                <a:solidFill>
                  <a:schemeClr val="tx2"/>
                </a:solidFill>
              </a:rPr>
              <a:t>Where do we fit?</a:t>
            </a:r>
            <a:endParaRPr lang="en-US" sz="20000" i="1" dirty="0">
              <a:solidFill>
                <a:schemeClr val="tx2"/>
              </a:solidFill>
            </a:endParaRPr>
          </a:p>
        </p:txBody>
      </p:sp>
    </p:spTree>
    <p:extLst>
      <p:ext uri="{BB962C8B-B14F-4D97-AF65-F5344CB8AC3E}">
        <p14:creationId xmlns:p14="http://schemas.microsoft.com/office/powerpoint/2010/main" val="40074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BB2700F-6339-028C-7F18-E4EAD3FE4EC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3A3A971-ECB5-D43F-8C0E-22C613E5AABA}"/>
              </a:ext>
            </a:extLst>
          </p:cNvPr>
          <p:cNvGraphicFramePr>
            <a:graphicFrameLocks noChangeAspect="1"/>
          </p:cNvGraphicFramePr>
          <p:nvPr>
            <p:custDataLst>
              <p:tags r:id="rId1"/>
            </p:custDataLst>
            <p:extLst>
              <p:ext uri="{D42A27DB-BD31-4B8C-83A1-F6EECF244321}">
                <p14:modId xmlns:p14="http://schemas.microsoft.com/office/powerpoint/2010/main" val="3227935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33A3A971-ECB5-D43F-8C0E-22C613E5AA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FF7D52FB-82EF-69D9-2DF0-5A4D7B8F5436}"/>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2" name="Picture Placeholder 11">
            <a:extLst>
              <a:ext uri="{FF2B5EF4-FFF2-40B4-BE49-F238E27FC236}">
                <a16:creationId xmlns:a16="http://schemas.microsoft.com/office/drawing/2014/main" id="{A56E23E2-E8F8-1EE5-03A4-BA7E5E71EAE9}"/>
              </a:ext>
            </a:extLst>
          </p:cNvPr>
          <p:cNvPicPr>
            <a:picLocks noChangeAspect="1"/>
          </p:cNvPicPr>
          <p:nvPr/>
        </p:nvPicPr>
        <p:blipFill>
          <a:blip r:embed="rId6">
            <a:extLst>
              <a:ext uri="{28A0092B-C50C-407E-A947-70E740481C1C}">
                <a14:useLocalDpi xmlns:a14="http://schemas.microsoft.com/office/drawing/2010/main" val="0"/>
              </a:ext>
            </a:extLst>
          </a:blip>
          <a:srcRect l="16691" r="16691"/>
          <a:stretch/>
        </p:blipFill>
        <p:spPr>
          <a:xfrm>
            <a:off x="13870849" y="2937770"/>
            <a:ext cx="8639176" cy="8645526"/>
          </a:xfrm>
          <a:prstGeom prst="rect">
            <a:avLst/>
          </a:prstGeom>
        </p:spPr>
      </p:pic>
      <p:pic>
        <p:nvPicPr>
          <p:cNvPr id="5" name="Picture Placeholder 11">
            <a:extLst>
              <a:ext uri="{FF2B5EF4-FFF2-40B4-BE49-F238E27FC236}">
                <a16:creationId xmlns:a16="http://schemas.microsoft.com/office/drawing/2014/main" id="{6E7289A0-4E50-2C8A-3FFF-A02329FB2917}"/>
              </a:ext>
            </a:extLst>
          </p:cNvPr>
          <p:cNvPicPr>
            <a:picLocks noChangeAspect="1"/>
          </p:cNvPicPr>
          <p:nvPr/>
        </p:nvPicPr>
        <p:blipFill>
          <a:blip r:embed="rId7">
            <a:extLst>
              <a:ext uri="{28A0092B-C50C-407E-A947-70E740481C1C}">
                <a14:useLocalDpi xmlns:a14="http://schemas.microsoft.com/office/drawing/2010/main" val="0"/>
              </a:ext>
            </a:extLst>
          </a:blip>
          <a:srcRect l="16642" r="16642"/>
          <a:stretch/>
        </p:blipFill>
        <p:spPr>
          <a:xfrm>
            <a:off x="1872389" y="2937770"/>
            <a:ext cx="8639176" cy="8645526"/>
          </a:xfrm>
          <a:prstGeom prst="rect">
            <a:avLst/>
          </a:prstGeom>
        </p:spPr>
      </p:pic>
      <p:sp>
        <p:nvSpPr>
          <p:cNvPr id="9" name="Text Placeholder 1">
            <a:extLst>
              <a:ext uri="{FF2B5EF4-FFF2-40B4-BE49-F238E27FC236}">
                <a16:creationId xmlns:a16="http://schemas.microsoft.com/office/drawing/2014/main" id="{82B3CD88-2635-490C-1F8A-7F7A905E86E4}"/>
              </a:ext>
            </a:extLst>
          </p:cNvPr>
          <p:cNvSpPr>
            <a:spLocks noGrp="1"/>
          </p:cNvSpPr>
          <p:nvPr>
            <p:ph type="body" sz="quarter" idx="36"/>
          </p:nvPr>
        </p:nvSpPr>
        <p:spPr>
          <a:xfrm>
            <a:off x="-1" y="863016"/>
            <a:ext cx="24382413" cy="1384995"/>
          </a:xfrm>
          <a:solidFill>
            <a:schemeClr val="bg1">
              <a:alpha val="58000"/>
            </a:schemeClr>
          </a:solidFill>
        </p:spPr>
        <p:txBody>
          <a:bodyPr wrap="square" lIns="0" tIns="0" rIns="0" bIns="0" anchor="t">
            <a:spAutoFit/>
          </a:bodyPr>
          <a:lstStyle/>
          <a:p>
            <a:pPr algn="ctr" fontAlgn="base"/>
            <a:r>
              <a:rPr lang="en-US" sz="10000" dirty="0">
                <a:solidFill>
                  <a:schemeClr val="tx2"/>
                </a:solidFill>
              </a:rPr>
              <a:t>The church has an opportunity</a:t>
            </a:r>
            <a:endParaRPr lang="en-US" sz="10000" i="1" dirty="0">
              <a:solidFill>
                <a:schemeClr val="tx2"/>
              </a:solidFill>
            </a:endParaRPr>
          </a:p>
        </p:txBody>
      </p:sp>
    </p:spTree>
    <p:extLst>
      <p:ext uri="{BB962C8B-B14F-4D97-AF65-F5344CB8AC3E}">
        <p14:creationId xmlns:p14="http://schemas.microsoft.com/office/powerpoint/2010/main" val="226773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25809-55DE-F774-FE3D-3B50E0E56DB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A123E6C-9F00-F853-F62B-3BD357E68EBF}"/>
              </a:ext>
            </a:extLst>
          </p:cNvPr>
          <p:cNvGraphicFramePr>
            <a:graphicFrameLocks noChangeAspect="1"/>
          </p:cNvGraphicFramePr>
          <p:nvPr>
            <p:custDataLst>
              <p:tags r:id="rId1"/>
            </p:custDataLst>
            <p:extLst>
              <p:ext uri="{D42A27DB-BD31-4B8C-83A1-F6EECF244321}">
                <p14:modId xmlns:p14="http://schemas.microsoft.com/office/powerpoint/2010/main" val="2713999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5A123E6C-9F00-F853-F62B-3BD357E68E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72500D9F-858E-6634-3529-72C8883FC341}"/>
              </a:ext>
            </a:extLst>
          </p:cNvPr>
          <p:cNvSpPr>
            <a:spLocks noGrp="1"/>
          </p:cNvSpPr>
          <p:nvPr>
            <p:ph type="body" sz="quarter" idx="11"/>
          </p:nvPr>
        </p:nvSpPr>
        <p:spPr>
          <a:xfrm>
            <a:off x="1026677" y="605585"/>
            <a:ext cx="22329058" cy="2877711"/>
          </a:xfrm>
        </p:spPr>
        <p:txBody>
          <a:bodyPr/>
          <a:lstStyle/>
          <a:p>
            <a:pPr>
              <a:spcAft>
                <a:spcPts val="3000"/>
              </a:spcAft>
            </a:pPr>
            <a:r>
              <a:rPr lang="en-US" sz="9000" dirty="0">
                <a:latin typeface="Georgia" panose="02040502050405020303" pitchFamily="18" charset="0"/>
              </a:rPr>
              <a:t>The church </a:t>
            </a:r>
            <a:r>
              <a:rPr lang="en-US" sz="9000" i="1" dirty="0">
                <a:latin typeface="Georgia" panose="02040502050405020303" pitchFamily="18" charset="0"/>
              </a:rPr>
              <a:t>is </a:t>
            </a:r>
            <a:r>
              <a:rPr lang="en-US" sz="9000" dirty="0">
                <a:latin typeface="Georgia" panose="02040502050405020303" pitchFamily="18" charset="0"/>
              </a:rPr>
              <a:t>relationships; </a:t>
            </a:r>
          </a:p>
          <a:p>
            <a:pPr>
              <a:spcAft>
                <a:spcPts val="3000"/>
              </a:spcAft>
            </a:pPr>
            <a:r>
              <a:rPr lang="en-US" sz="9000" dirty="0">
                <a:latin typeface="Georgia" panose="02040502050405020303" pitchFamily="18" charset="0"/>
              </a:rPr>
              <a:t>the Body of Christ</a:t>
            </a:r>
          </a:p>
        </p:txBody>
      </p:sp>
      <p:sp>
        <p:nvSpPr>
          <p:cNvPr id="6" name="Rectangle 5">
            <a:extLst>
              <a:ext uri="{FF2B5EF4-FFF2-40B4-BE49-F238E27FC236}">
                <a16:creationId xmlns:a16="http://schemas.microsoft.com/office/drawing/2014/main" id="{654F59C9-A1E2-4E22-1087-CF18C2FE40BA}"/>
              </a:ext>
            </a:extLst>
          </p:cNvPr>
          <p:cNvSpPr/>
          <p:nvPr/>
        </p:nvSpPr>
        <p:spPr>
          <a:xfrm>
            <a:off x="-26894" y="3711388"/>
            <a:ext cx="24382414" cy="1000461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69BB25F9-B689-5425-F11E-D4F18B7DD904}"/>
              </a:ext>
            </a:extLst>
          </p:cNvPr>
          <p:cNvSpPr txBox="1"/>
          <p:nvPr/>
        </p:nvSpPr>
        <p:spPr>
          <a:xfrm>
            <a:off x="587078" y="4114238"/>
            <a:ext cx="11864898" cy="8217634"/>
          </a:xfrm>
          <a:prstGeom prst="rect">
            <a:avLst/>
          </a:prstGeom>
          <a:noFill/>
        </p:spPr>
        <p:txBody>
          <a:bodyPr wrap="square" rtlCol="0">
            <a:spAutoFit/>
          </a:bodyPr>
          <a:lstStyle/>
          <a:p>
            <a:pPr algn="just"/>
            <a:r>
              <a:rPr lang="en-US" sz="4800" dirty="0">
                <a:solidFill>
                  <a:schemeClr val="tx2"/>
                </a:solidFill>
                <a:latin typeface="Calibri" panose="020F0502020204030204" pitchFamily="34" charset="0"/>
                <a:ea typeface="Calibri" panose="020F0502020204030204" pitchFamily="34" charset="0"/>
                <a:cs typeface="Calibri" panose="020F0502020204030204" pitchFamily="34" charset="0"/>
              </a:rPr>
              <a:t>“Therefore, as God’s chosen people, holy and dearly loved, clothe yourselves with compassion, kindness, humility, gentleness and patience. Bear with each other and forgive one another if any of you has a grievance against someone. Forgive as the Lord forgave you. And over all these virtues put on love, which binds them all together in perfect unity. Let the peace of Christ rule in your hearts, since as members of one body you were called to peace.” - </a:t>
            </a:r>
            <a:r>
              <a:rPr lang="en-US" sz="4800" i="1" dirty="0">
                <a:solidFill>
                  <a:schemeClr val="tx2"/>
                </a:solidFill>
                <a:latin typeface="Calibri" panose="020F0502020204030204" pitchFamily="34" charset="0"/>
                <a:ea typeface="Calibri" panose="020F0502020204030204" pitchFamily="34" charset="0"/>
                <a:cs typeface="Calibri" panose="020F0502020204030204" pitchFamily="34" charset="0"/>
              </a:rPr>
              <a:t>Colossians 3:12-15</a:t>
            </a:r>
            <a:endParaRPr lang="en-US" sz="4800" i="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07B594F-77EA-51BA-D39E-409568CE58D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5" name="Picture Placeholder 11">
            <a:extLst>
              <a:ext uri="{FF2B5EF4-FFF2-40B4-BE49-F238E27FC236}">
                <a16:creationId xmlns:a16="http://schemas.microsoft.com/office/drawing/2014/main" id="{0A3A1E1B-CC5A-C7E7-2B3D-9D527786ED7E}"/>
              </a:ext>
            </a:extLst>
          </p:cNvPr>
          <p:cNvPicPr>
            <a:picLocks noChangeAspect="1"/>
          </p:cNvPicPr>
          <p:nvPr/>
        </p:nvPicPr>
        <p:blipFill>
          <a:blip r:embed="rId6">
            <a:extLst>
              <a:ext uri="{28A0092B-C50C-407E-A947-70E740481C1C}">
                <a14:useLocalDpi xmlns:a14="http://schemas.microsoft.com/office/drawing/2010/main" val="0"/>
              </a:ext>
            </a:extLst>
          </a:blip>
          <a:srcRect l="16691" r="16691"/>
          <a:stretch/>
        </p:blipFill>
        <p:spPr>
          <a:xfrm>
            <a:off x="14397319" y="4030104"/>
            <a:ext cx="8639176" cy="8645526"/>
          </a:xfrm>
          <a:prstGeom prst="rect">
            <a:avLst/>
          </a:prstGeom>
        </p:spPr>
      </p:pic>
    </p:spTree>
    <p:extLst>
      <p:ext uri="{BB962C8B-B14F-4D97-AF65-F5344CB8AC3E}">
        <p14:creationId xmlns:p14="http://schemas.microsoft.com/office/powerpoint/2010/main" val="112950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F258DC4-D9C5-E661-05DF-C9045F7F7033}"/>
              </a:ext>
            </a:extLst>
          </p:cNvPr>
          <p:cNvGraphicFramePr>
            <a:graphicFrameLocks noChangeAspect="1"/>
          </p:cNvGraphicFramePr>
          <p:nvPr>
            <p:custDataLst>
              <p:tags r:id="rId1"/>
            </p:custDataLst>
            <p:extLst>
              <p:ext uri="{D42A27DB-BD31-4B8C-83A1-F6EECF244321}">
                <p14:modId xmlns:p14="http://schemas.microsoft.com/office/powerpoint/2010/main" val="46500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5" name="think-cell data - do not delete" hidden="1">
                        <a:extLst>
                          <a:ext uri="{FF2B5EF4-FFF2-40B4-BE49-F238E27FC236}">
                            <a16:creationId xmlns:a16="http://schemas.microsoft.com/office/drawing/2014/main" id="{8F258DC4-D9C5-E661-05DF-C9045F7F70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25A03D83-D35A-4834-47A9-A931BFB0B519}"/>
              </a:ext>
            </a:extLst>
          </p:cNvPr>
          <p:cNvSpPr>
            <a:spLocks noGrp="1"/>
          </p:cNvSpPr>
          <p:nvPr>
            <p:ph type="body" sz="quarter" idx="45"/>
          </p:nvPr>
        </p:nvSpPr>
        <p:spPr>
          <a:xfrm>
            <a:off x="6485966" y="5110878"/>
            <a:ext cx="11410479" cy="3494243"/>
          </a:xfrm>
        </p:spPr>
        <p:txBody>
          <a:bodyPr/>
          <a:lstStyle/>
          <a:p>
            <a:r>
              <a:rPr lang="en-US" sz="15000" dirty="0"/>
              <a:t>The Problem</a:t>
            </a:r>
          </a:p>
        </p:txBody>
      </p:sp>
    </p:spTree>
    <p:extLst>
      <p:ext uri="{BB962C8B-B14F-4D97-AF65-F5344CB8AC3E}">
        <p14:creationId xmlns:p14="http://schemas.microsoft.com/office/powerpoint/2010/main" val="823552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1000" b="-61000"/>
          </a:stretch>
        </a:blipFill>
        <a:effectLst/>
      </p:bgPr>
    </p:bg>
    <p:spTree>
      <p:nvGrpSpPr>
        <p:cNvPr id="1" name="">
          <a:extLst>
            <a:ext uri="{FF2B5EF4-FFF2-40B4-BE49-F238E27FC236}">
              <a16:creationId xmlns:a16="http://schemas.microsoft.com/office/drawing/2014/main" id="{C2E7A877-676B-0499-B8E1-CEC132CBDFBC}"/>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B81DA8-9547-705D-5291-EDB5B020335E}"/>
              </a:ext>
            </a:extLst>
          </p:cNvPr>
          <p:cNvGraphicFramePr>
            <a:graphicFrameLocks noChangeAspect="1"/>
          </p:cNvGraphicFramePr>
          <p:nvPr>
            <p:custDataLst>
              <p:tags r:id="rId1"/>
            </p:custDataLst>
            <p:extLst>
              <p:ext uri="{D42A27DB-BD31-4B8C-83A1-F6EECF244321}">
                <p14:modId xmlns:p14="http://schemas.microsoft.com/office/powerpoint/2010/main" val="3646103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6DB81DA8-9547-705D-5291-EDB5B02033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C9BBEF4-8807-C4F6-4508-104CE590ABA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11C15ED6-B15F-5B60-D209-0637D86FBF09}"/>
              </a:ext>
            </a:extLst>
          </p:cNvPr>
          <p:cNvSpPr>
            <a:spLocks noGrp="1"/>
          </p:cNvSpPr>
          <p:nvPr>
            <p:ph type="body" sz="quarter" idx="36"/>
          </p:nvPr>
        </p:nvSpPr>
        <p:spPr>
          <a:xfrm>
            <a:off x="0" y="8470477"/>
            <a:ext cx="24382413" cy="4154984"/>
          </a:xfrm>
          <a:solidFill>
            <a:schemeClr val="bg1">
              <a:alpha val="76000"/>
            </a:schemeClr>
          </a:solidFill>
        </p:spPr>
        <p:txBody>
          <a:bodyPr wrap="square" lIns="0" tIns="0" rIns="0" bIns="0" anchor="t">
            <a:spAutoFit/>
          </a:bodyPr>
          <a:lstStyle/>
          <a:p>
            <a:pPr algn="ctr" fontAlgn="base"/>
            <a:r>
              <a:rPr lang="en-US" sz="15000" dirty="0">
                <a:solidFill>
                  <a:schemeClr val="tx2"/>
                </a:solidFill>
              </a:rPr>
              <a:t>What the church thinks </a:t>
            </a:r>
          </a:p>
          <a:p>
            <a:pPr algn="ctr" fontAlgn="base"/>
            <a:r>
              <a:rPr lang="en-US" sz="15000" dirty="0">
                <a:solidFill>
                  <a:schemeClr val="tx2"/>
                </a:solidFill>
              </a:rPr>
              <a:t>about mental health</a:t>
            </a:r>
            <a:endParaRPr lang="en-US" sz="15000" i="1" dirty="0">
              <a:solidFill>
                <a:schemeClr val="tx2"/>
              </a:solidFill>
            </a:endParaRPr>
          </a:p>
        </p:txBody>
      </p:sp>
    </p:spTree>
    <p:extLst>
      <p:ext uri="{BB962C8B-B14F-4D97-AF65-F5344CB8AC3E}">
        <p14:creationId xmlns:p14="http://schemas.microsoft.com/office/powerpoint/2010/main" val="378000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FEB8980-9835-E73A-FF73-7CAA2F04E432}"/>
              </a:ext>
            </a:extLst>
          </p:cNvPr>
          <p:cNvGraphicFramePr>
            <a:graphicFrameLocks noChangeAspect="1"/>
          </p:cNvGraphicFramePr>
          <p:nvPr>
            <p:custDataLst>
              <p:tags r:id="rId1"/>
            </p:custDataLst>
            <p:extLst>
              <p:ext uri="{D42A27DB-BD31-4B8C-83A1-F6EECF244321}">
                <p14:modId xmlns:p14="http://schemas.microsoft.com/office/powerpoint/2010/main" val="145113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6FEB8980-9835-E73A-FF73-7CAA2F04E4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body" sz="quarter" idx="52"/>
          </p:nvPr>
        </p:nvSpPr>
        <p:spPr>
          <a:xfrm>
            <a:off x="10887008" y="2050530"/>
            <a:ext cx="12522334" cy="9614940"/>
          </a:xfrm>
        </p:spPr>
        <p:txBody>
          <a:bodyPr wrap="square" lIns="0" tIns="0" rIns="0" bIns="0" anchor="t">
            <a:spAutoFit/>
          </a:bodyPr>
          <a:lstStyle/>
          <a:p>
            <a:pPr algn="ctr">
              <a:spcAft>
                <a:spcPts val="1200"/>
              </a:spcAft>
            </a:pPr>
            <a:r>
              <a:rPr lang="en-US" b="1" dirty="0">
                <a:solidFill>
                  <a:srgbClr val="002060"/>
                </a:solidFill>
                <a:latin typeface="Georgia" panose="02040502050405020303" pitchFamily="18" charset="0"/>
              </a:rPr>
              <a:t>Study of 2,000 Pastors</a:t>
            </a:r>
          </a:p>
          <a:p>
            <a:pPr algn="ctr">
              <a:spcAft>
                <a:spcPts val="1200"/>
              </a:spcAft>
            </a:pPr>
            <a:r>
              <a:rPr lang="en-US" dirty="0">
                <a:solidFill>
                  <a:srgbClr val="002060"/>
                </a:solidFill>
                <a:latin typeface="Georgia" panose="02040502050405020303" pitchFamily="18" charset="0"/>
              </a:rPr>
              <a:t>What is the church already doing?</a:t>
            </a:r>
          </a:p>
          <a:p>
            <a:pPr algn="ctr"/>
            <a:r>
              <a:rPr lang="en-US" dirty="0">
                <a:solidFill>
                  <a:srgbClr val="002060"/>
                </a:solidFill>
                <a:latin typeface="Georgia" panose="02040502050405020303" pitchFamily="18" charset="0"/>
              </a:rPr>
              <a:t>What are church leaders’ perspectives around mental health?</a:t>
            </a:r>
          </a:p>
        </p:txBody>
      </p:sp>
      <p:pic>
        <p:nvPicPr>
          <p:cNvPr id="9" name="Picture Placeholder 8" descr="A book cover with a bench and text&#10;&#10;AI-generated content may be incorrect.">
            <a:extLst>
              <a:ext uri="{FF2B5EF4-FFF2-40B4-BE49-F238E27FC236}">
                <a16:creationId xmlns:a16="http://schemas.microsoft.com/office/drawing/2014/main" id="{0724FBDC-FB46-BE5A-7483-B546F5A00F59}"/>
              </a:ext>
            </a:extLst>
          </p:cNvPr>
          <p:cNvPicPr>
            <a:picLocks noGrp="1" noChangeAspect="1"/>
          </p:cNvPicPr>
          <p:nvPr>
            <p:ph type="pic" sz="quarter" idx="43"/>
          </p:nvPr>
        </p:nvPicPr>
        <p:blipFill>
          <a:blip r:embed="rId6">
            <a:extLst>
              <a:ext uri="{28A0092B-C50C-407E-A947-70E740481C1C}">
                <a14:useLocalDpi xmlns:a14="http://schemas.microsoft.com/office/drawing/2010/main" val="0"/>
              </a:ext>
            </a:extLst>
          </a:blip>
          <a:srcRect l="222" r="222"/>
          <a:stretch>
            <a:fillRect/>
          </a:stretch>
        </p:blipFill>
        <p:spPr>
          <a:xfrm>
            <a:off x="0" y="0"/>
            <a:ext cx="9913938" cy="13716000"/>
          </a:xfrm>
        </p:spPr>
      </p:pic>
      <p:sp>
        <p:nvSpPr>
          <p:cNvPr id="5" name="TextBox 4">
            <a:extLst>
              <a:ext uri="{FF2B5EF4-FFF2-40B4-BE49-F238E27FC236}">
                <a16:creationId xmlns:a16="http://schemas.microsoft.com/office/drawing/2014/main" id="{5F583ABB-BB81-8856-C7D1-62D15A4C8057}"/>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162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29A84-C234-2900-E528-4F5231C5FA01}"/>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EC6E4E8A-2801-7743-B76B-9427C2F7BB73}"/>
              </a:ext>
            </a:extLst>
          </p:cNvPr>
          <p:cNvGraphicFramePr>
            <a:graphicFrameLocks noChangeAspect="1"/>
          </p:cNvGraphicFramePr>
          <p:nvPr>
            <p:custDataLst>
              <p:tags r:id="rId1"/>
            </p:custDataLst>
            <p:extLst>
              <p:ext uri="{D42A27DB-BD31-4B8C-83A1-F6EECF244321}">
                <p14:modId xmlns:p14="http://schemas.microsoft.com/office/powerpoint/2010/main" val="3997876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51" imgH="351" progId="TCLayout.ActiveDocument.1">
                  <p:embed/>
                </p:oleObj>
              </mc:Choice>
              <mc:Fallback>
                <p:oleObj name="think-cell Slide" r:id="rId10" imgW="351" imgH="351" progId="TCLayout.ActiveDocument.1">
                  <p:embed/>
                  <p:pic>
                    <p:nvPicPr>
                      <p:cNvPr id="20" name="think-cell data - do not delete" hidden="1">
                        <a:extLst>
                          <a:ext uri="{FF2B5EF4-FFF2-40B4-BE49-F238E27FC236}">
                            <a16:creationId xmlns:a16="http://schemas.microsoft.com/office/drawing/2014/main" id="{EC6E4E8A-2801-7743-B76B-9427C2F7BB7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D02AC86D-6E80-3ECB-B6D8-50923E211828}"/>
              </a:ext>
            </a:extLst>
          </p:cNvPr>
          <p:cNvGrpSpPr/>
          <p:nvPr/>
        </p:nvGrpSpPr>
        <p:grpSpPr>
          <a:xfrm>
            <a:off x="11963" y="-18"/>
            <a:ext cx="4559376" cy="13713690"/>
            <a:chOff x="11963" y="-18"/>
            <a:chExt cx="4559376" cy="13713690"/>
          </a:xfrm>
        </p:grpSpPr>
        <p:sp>
          <p:nvSpPr>
            <p:cNvPr id="4" name="Rectangle 3">
              <a:extLst>
                <a:ext uri="{FF2B5EF4-FFF2-40B4-BE49-F238E27FC236}">
                  <a16:creationId xmlns:a16="http://schemas.microsoft.com/office/drawing/2014/main" id="{F3D3074F-9E95-8567-D3C2-9AE7F5EEE263}"/>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B284E236-DCD1-8FBC-1B56-DDF3BD8987A3}"/>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 name="Picture 1">
              <a:extLst>
                <a:ext uri="{FF2B5EF4-FFF2-40B4-BE49-F238E27FC236}">
                  <a16:creationId xmlns:a16="http://schemas.microsoft.com/office/drawing/2014/main" id="{2896254D-E033-7B8E-A9EE-1B5759404B5B}"/>
                </a:ext>
              </a:extLst>
            </p:cNvPr>
            <p:cNvPicPr>
              <a:picLocks noChangeAspect="1"/>
            </p:cNvPicPr>
            <p:nvPr/>
          </p:nvPicPr>
          <p:blipFill>
            <a:blip r:embed="rId12"/>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 Placeholder 5">
            <a:extLst>
              <a:ext uri="{FF2B5EF4-FFF2-40B4-BE49-F238E27FC236}">
                <a16:creationId xmlns:a16="http://schemas.microsoft.com/office/drawing/2014/main" id="{31E48819-BDA7-AA1E-B3C9-A1366B9622E9}"/>
              </a:ext>
            </a:extLst>
          </p:cNvPr>
          <p:cNvSpPr txBox="1">
            <a:spLocks/>
          </p:cNvSpPr>
          <p:nvPr/>
        </p:nvSpPr>
        <p:spPr>
          <a:xfrm>
            <a:off x="6465094" y="429307"/>
            <a:ext cx="14545469" cy="1329595"/>
          </a:xfrm>
          <a:prstGeom prst="rect">
            <a:avLst/>
          </a:prstGeom>
        </p:spPr>
        <p:txBody>
          <a:bodyPr wrap="square" lIns="0" tIns="0" rIns="0" bIns="0" anchor="t">
            <a:sp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9600" dirty="0">
                <a:solidFill>
                  <a:srgbClr val="002060"/>
                </a:solidFill>
                <a:latin typeface="Georgia" panose="02040502050405020303" pitchFamily="18" charset="0"/>
              </a:rPr>
              <a:t>A clear need in the church</a:t>
            </a:r>
          </a:p>
        </p:txBody>
      </p:sp>
      <p:sp>
        <p:nvSpPr>
          <p:cNvPr id="5" name="TextBox 4">
            <a:extLst>
              <a:ext uri="{FF2B5EF4-FFF2-40B4-BE49-F238E27FC236}">
                <a16:creationId xmlns:a16="http://schemas.microsoft.com/office/drawing/2014/main" id="{F8D19BC6-83FA-BB49-2D67-69339F5558C2}"/>
              </a:ext>
            </a:extLst>
          </p:cNvPr>
          <p:cNvSpPr txBox="1"/>
          <p:nvPr/>
        </p:nvSpPr>
        <p:spPr>
          <a:xfrm>
            <a:off x="6649244" y="2930525"/>
            <a:ext cx="8382600" cy="3785652"/>
          </a:xfrm>
          <a:prstGeom prst="rect">
            <a:avLst/>
          </a:prstGeom>
          <a:noFill/>
        </p:spPr>
        <p:txBody>
          <a:bodyPr wrap="square">
            <a:spAutoFit/>
          </a:bodyPr>
          <a:lstStyle/>
          <a:p>
            <a:pPr lvl="0"/>
            <a:r>
              <a:rPr lang="en-US" sz="6000" dirty="0">
                <a:solidFill>
                  <a:srgbClr val="002060"/>
                </a:solidFill>
                <a:latin typeface="Calibri" panose="020F0502020204030204" pitchFamily="34" charset="0"/>
              </a:rPr>
              <a:t>“Mental health issues are common among people in my church.”</a:t>
            </a:r>
          </a:p>
          <a:p>
            <a:pPr lvl="0"/>
            <a:endParaRPr lang="en-US" sz="6000" dirty="0">
              <a:solidFill>
                <a:srgbClr val="002060"/>
              </a:solidFill>
              <a:latin typeface="Calibri" panose="020F0502020204030204" pitchFamily="34" charset="0"/>
            </a:endParaRPr>
          </a:p>
        </p:txBody>
      </p:sp>
      <p:sp>
        <p:nvSpPr>
          <p:cNvPr id="8" name="TextBox 7">
            <a:extLst>
              <a:ext uri="{FF2B5EF4-FFF2-40B4-BE49-F238E27FC236}">
                <a16:creationId xmlns:a16="http://schemas.microsoft.com/office/drawing/2014/main" id="{356A80D8-1324-5BCD-61D8-99201E62386A}"/>
              </a:ext>
            </a:extLst>
          </p:cNvPr>
          <p:cNvSpPr txBox="1"/>
          <p:nvPr/>
        </p:nvSpPr>
        <p:spPr>
          <a:xfrm>
            <a:off x="6134894" y="6934840"/>
            <a:ext cx="9721832" cy="5016758"/>
          </a:xfrm>
          <a:prstGeom prst="rect">
            <a:avLst/>
          </a:prstGeom>
          <a:noFill/>
        </p:spPr>
        <p:txBody>
          <a:bodyPr wrap="square">
            <a:spAutoFit/>
          </a:bodyPr>
          <a:lstStyle/>
          <a:p>
            <a:pPr lvl="1"/>
            <a:r>
              <a:rPr lang="en-US" sz="6000" dirty="0">
                <a:solidFill>
                  <a:srgbClr val="002060"/>
                </a:solidFill>
                <a:latin typeface="Calibri" panose="020F0502020204030204" pitchFamily="34" charset="0"/>
              </a:rPr>
              <a:t>“The current mental health need in my church is greater than I can address alone.”</a:t>
            </a:r>
          </a:p>
          <a:p>
            <a:pPr lvl="1"/>
            <a:endParaRPr lang="en-US" sz="3500" dirty="0">
              <a:solidFill>
                <a:srgbClr val="002060"/>
              </a:solidFill>
              <a:latin typeface="Calibri" panose="020F0502020204030204" pitchFamily="34" charset="0"/>
            </a:endParaRPr>
          </a:p>
          <a:p>
            <a:pPr lvl="1"/>
            <a:r>
              <a:rPr lang="en-US" sz="3500" i="1" dirty="0">
                <a:solidFill>
                  <a:srgbClr val="002060"/>
                </a:solidFill>
                <a:latin typeface="Calibri" panose="020F0502020204030204" pitchFamily="34" charset="0"/>
              </a:rPr>
              <a:t>(Note: 86% of those who disagree say mental health issues are simply not common in their church.)</a:t>
            </a:r>
          </a:p>
        </p:txBody>
      </p:sp>
      <p:sp>
        <p:nvSpPr>
          <p:cNvPr id="10" name="TextBox 9">
            <a:extLst>
              <a:ext uri="{FF2B5EF4-FFF2-40B4-BE49-F238E27FC236}">
                <a16:creationId xmlns:a16="http://schemas.microsoft.com/office/drawing/2014/main" id="{8FCC61C6-31C3-5073-C13D-77EFED3228DC}"/>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25" name="Chart 24">
            <a:extLst>
              <a:ext uri="{FF2B5EF4-FFF2-40B4-BE49-F238E27FC236}">
                <a16:creationId xmlns:a16="http://schemas.microsoft.com/office/drawing/2014/main" id="{5F572588-F759-CE7E-1966-0AB6BFC85603}"/>
              </a:ext>
            </a:extLst>
          </p:cNvPr>
          <p:cNvGraphicFramePr/>
          <p:nvPr>
            <p:custDataLst>
              <p:tags r:id="rId2"/>
            </p:custDataLst>
            <p:extLst>
              <p:ext uri="{D42A27DB-BD31-4B8C-83A1-F6EECF244321}">
                <p14:modId xmlns:p14="http://schemas.microsoft.com/office/powerpoint/2010/main" val="2978388055"/>
              </p:ext>
            </p:extLst>
          </p:nvPr>
        </p:nvGraphicFramePr>
        <p:xfrm>
          <a:off x="16405225" y="1857375"/>
          <a:ext cx="4799013" cy="4799013"/>
        </p:xfrm>
        <a:graphic>
          <a:graphicData uri="http://schemas.openxmlformats.org/drawingml/2006/chart">
            <c:chart xmlns:c="http://schemas.openxmlformats.org/drawingml/2006/chart" xmlns:r="http://schemas.openxmlformats.org/officeDocument/2006/relationships" r:id="rId13"/>
          </a:graphicData>
        </a:graphic>
      </p:graphicFrame>
      <p:sp>
        <p:nvSpPr>
          <p:cNvPr id="12" name="Rectangle 11">
            <a:extLst>
              <a:ext uri="{FF2B5EF4-FFF2-40B4-BE49-F238E27FC236}">
                <a16:creationId xmlns:a16="http://schemas.microsoft.com/office/drawing/2014/main" id="{36E7C920-8568-2A48-797E-1A82CAD56B47}"/>
              </a:ext>
            </a:extLst>
          </p:cNvPr>
          <p:cNvSpPr/>
          <p:nvPr>
            <p:custDataLst>
              <p:tags r:id="rId3"/>
            </p:custDataLst>
          </p:nvPr>
        </p:nvSpPr>
        <p:spPr bwMode="gray">
          <a:xfrm>
            <a:off x="17197388" y="4308475"/>
            <a:ext cx="38068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5E80C2F4-C21E-44E1-A7C3-76E1F7580362}" type="datetime'Ag''r''''ee /'''''' S''omew''''h''at ''''Ag''''''r''''ee'''''">
              <a:rPr lang="en-US" altLang="en-US" sz="2800" b="1" smtClean="0">
                <a:solidFill>
                  <a:schemeClr val="bg1"/>
                </a:solidFill>
                <a:latin typeface="Calibri" panose="020F0502020204030204" pitchFamily="34" charset="0"/>
              </a:rPr>
              <a:pPr/>
              <a:t>Agree / Somewhat Agree</a:t>
            </a:fld>
            <a:br>
              <a:rPr lang="en-US" altLang="en-US" sz="2800" b="1" dirty="0">
                <a:solidFill>
                  <a:srgbClr val="FFFFFF"/>
                </a:solidFill>
                <a:effectLst/>
                <a:latin typeface="Calibri" panose="020F0502020204030204" pitchFamily="34" charset="0"/>
              </a:rPr>
            </a:br>
            <a:fld id="{8DFF134D-8FBD-4451-820E-C418EF7358CE}" type="datetime'''''''''''8''''''''''''1''''''''''''''''''''''%'''''">
              <a:rPr lang="en-US" altLang="en-US" sz="2800" b="1" smtClean="0">
                <a:solidFill>
                  <a:srgbClr val="FFFFFF"/>
                </a:solidFill>
                <a:latin typeface="Calibri" panose="020F0502020204030204" pitchFamily="34" charset="0"/>
              </a:rPr>
              <a:pPr/>
              <a:t>81%</a:t>
            </a:fld>
            <a:endParaRPr lang="en-US" sz="2800" b="1" dirty="0">
              <a:solidFill>
                <a:srgbClr val="FFFFFF"/>
              </a:solidFill>
              <a:latin typeface="Calibri" panose="020F0502020204030204" pitchFamily="34" charset="0"/>
            </a:endParaRPr>
          </a:p>
        </p:txBody>
      </p:sp>
      <p:sp>
        <p:nvSpPr>
          <p:cNvPr id="13" name="Rectangle 12">
            <a:extLst>
              <a:ext uri="{FF2B5EF4-FFF2-40B4-BE49-F238E27FC236}">
                <a16:creationId xmlns:a16="http://schemas.microsoft.com/office/drawing/2014/main" id="{37E7B87E-18E3-FC3D-BA3C-698E9EDEFE72}"/>
              </a:ext>
            </a:extLst>
          </p:cNvPr>
          <p:cNvSpPr/>
          <p:nvPr>
            <p:custDataLst>
              <p:tags r:id="rId4"/>
            </p:custDataLst>
          </p:nvPr>
        </p:nvSpPr>
        <p:spPr bwMode="gray">
          <a:xfrm>
            <a:off x="17213263" y="2547938"/>
            <a:ext cx="13811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6A2749CB-2679-4C6A-8C80-DE9F44BEF23F}" type="datetime'''''''''''''''''''''''''''''''D''''i''''''sa''''gre''e'''''">
              <a:rPr lang="en-US" altLang="en-US" sz="2800" b="1" smtClean="0">
                <a:solidFill>
                  <a:schemeClr val="tx1"/>
                </a:solidFill>
                <a:latin typeface="Calibri" panose="020F0502020204030204" pitchFamily="34" charset="0"/>
              </a:rPr>
              <a:pPr/>
              <a:t>Disagree</a:t>
            </a:fld>
            <a:br>
              <a:rPr lang="en-US" altLang="en-US" sz="2800" b="1">
                <a:solidFill>
                  <a:schemeClr val="tx1"/>
                </a:solidFill>
                <a:latin typeface="Calibri" panose="020F0502020204030204" pitchFamily="34" charset="0"/>
              </a:rPr>
            </a:br>
            <a:fld id="{31396346-F050-4895-AF5B-95A6D183ABC3}" type="datetime'''''''''''''''''1''''''''''''''''''9%'''">
              <a:rPr lang="en-US" altLang="en-US" sz="2800" b="1" smtClean="0">
                <a:solidFill>
                  <a:schemeClr val="tx1"/>
                </a:solidFill>
                <a:latin typeface="Calibri" panose="020F0502020204030204" pitchFamily="34" charset="0"/>
              </a:rPr>
              <a:pPr/>
              <a:t>19%</a:t>
            </a:fld>
            <a:endParaRPr lang="en-US" sz="2800" b="1" dirty="0">
              <a:solidFill>
                <a:schemeClr val="tx1"/>
              </a:solidFill>
              <a:latin typeface="Calibri" panose="020F0502020204030204" pitchFamily="34" charset="0"/>
            </a:endParaRPr>
          </a:p>
        </p:txBody>
      </p:sp>
      <p:graphicFrame>
        <p:nvGraphicFramePr>
          <p:cNvPr id="26" name="Chart 25">
            <a:extLst>
              <a:ext uri="{FF2B5EF4-FFF2-40B4-BE49-F238E27FC236}">
                <a16:creationId xmlns:a16="http://schemas.microsoft.com/office/drawing/2014/main" id="{C64BB513-D676-B839-E0A9-9AF7A2ED2893}"/>
              </a:ext>
            </a:extLst>
          </p:cNvPr>
          <p:cNvGraphicFramePr/>
          <p:nvPr>
            <p:custDataLst>
              <p:tags r:id="rId5"/>
            </p:custDataLst>
            <p:extLst>
              <p:ext uri="{D42A27DB-BD31-4B8C-83A1-F6EECF244321}">
                <p14:modId xmlns:p14="http://schemas.microsoft.com/office/powerpoint/2010/main" val="2872852824"/>
              </p:ext>
            </p:extLst>
          </p:nvPr>
        </p:nvGraphicFramePr>
        <p:xfrm>
          <a:off x="16405225" y="7588250"/>
          <a:ext cx="4799013" cy="4799013"/>
        </p:xfrm>
        <a:graphic>
          <a:graphicData uri="http://schemas.openxmlformats.org/drawingml/2006/chart">
            <c:chart xmlns:c="http://schemas.openxmlformats.org/drawingml/2006/chart" xmlns:r="http://schemas.openxmlformats.org/officeDocument/2006/relationships" r:id="rId14"/>
          </a:graphicData>
        </a:graphic>
      </p:graphicFrame>
      <p:sp>
        <p:nvSpPr>
          <p:cNvPr id="15" name="Rectangle 14">
            <a:extLst>
              <a:ext uri="{FF2B5EF4-FFF2-40B4-BE49-F238E27FC236}">
                <a16:creationId xmlns:a16="http://schemas.microsoft.com/office/drawing/2014/main" id="{EBB9BBA2-F32E-03F3-48A3-5B4D37C373D5}"/>
              </a:ext>
            </a:extLst>
          </p:cNvPr>
          <p:cNvSpPr/>
          <p:nvPr>
            <p:custDataLst>
              <p:tags r:id="rId6"/>
            </p:custDataLst>
          </p:nvPr>
        </p:nvSpPr>
        <p:spPr bwMode="gray">
          <a:xfrm>
            <a:off x="17203738" y="10020300"/>
            <a:ext cx="38068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C04EBFDA-9D58-49B0-9F43-63CD6BC325D0}" type="datetime'''A''''''g''''''''re''e ''/'' Somewhat'' A''''''''g''ree'''''">
              <a:rPr lang="en-US" altLang="en-US" sz="2800" b="1" smtClean="0">
                <a:solidFill>
                  <a:schemeClr val="bg1"/>
                </a:solidFill>
                <a:latin typeface="Calibri" panose="020F0502020204030204" pitchFamily="34" charset="0"/>
              </a:rPr>
              <a:pPr/>
              <a:t>Agree / Somewhat Agree</a:t>
            </a:fld>
            <a:br>
              <a:rPr lang="en-US" altLang="en-US" sz="2800" b="1" dirty="0">
                <a:solidFill>
                  <a:srgbClr val="FFFFFF"/>
                </a:solidFill>
                <a:effectLst/>
                <a:latin typeface="Calibri" panose="020F0502020204030204" pitchFamily="34" charset="0"/>
              </a:rPr>
            </a:br>
            <a:fld id="{2E2D8D70-2533-40DE-9593-1ECD5652F302}" type="datetime'''''8''''''''''''''''''0''''''''''%'''''''">
              <a:rPr lang="en-US" altLang="en-US" sz="2800" b="1" smtClean="0">
                <a:solidFill>
                  <a:srgbClr val="FFFFFF"/>
                </a:solidFill>
                <a:latin typeface="Calibri" panose="020F0502020204030204" pitchFamily="34" charset="0"/>
              </a:rPr>
              <a:pPr/>
              <a:t>80%</a:t>
            </a:fld>
            <a:endParaRPr lang="en-US" sz="2800" b="1" dirty="0">
              <a:solidFill>
                <a:srgbClr val="FFFFFF"/>
              </a:solidFill>
              <a:latin typeface="Calibri" panose="020F0502020204030204" pitchFamily="34" charset="0"/>
            </a:endParaRPr>
          </a:p>
        </p:txBody>
      </p:sp>
      <p:sp>
        <p:nvSpPr>
          <p:cNvPr id="16" name="Rectangle 15">
            <a:extLst>
              <a:ext uri="{FF2B5EF4-FFF2-40B4-BE49-F238E27FC236}">
                <a16:creationId xmlns:a16="http://schemas.microsoft.com/office/drawing/2014/main" id="{C707786D-7737-A107-930B-1A345404DECB}"/>
              </a:ext>
            </a:extLst>
          </p:cNvPr>
          <p:cNvSpPr/>
          <p:nvPr>
            <p:custDataLst>
              <p:tags r:id="rId7"/>
            </p:custDataLst>
          </p:nvPr>
        </p:nvSpPr>
        <p:spPr bwMode="gray">
          <a:xfrm>
            <a:off x="17175163" y="8312150"/>
            <a:ext cx="13811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7D6C785C-4D2A-49B6-9269-5B0A2C8857D1}" type="datetime'''D''i''''s''a''gr''''''''''''''''''''''''''e''''e'">
              <a:rPr lang="en-US" altLang="en-US" sz="2800" b="1" smtClean="0">
                <a:solidFill>
                  <a:schemeClr val="tx1"/>
                </a:solidFill>
                <a:latin typeface="Calibri" panose="020F0502020204030204" pitchFamily="34" charset="0"/>
              </a:rPr>
              <a:pPr/>
              <a:t>Disagree</a:t>
            </a:fld>
            <a:br>
              <a:rPr lang="en-US" altLang="en-US" sz="2800" b="1">
                <a:solidFill>
                  <a:schemeClr val="tx1"/>
                </a:solidFill>
                <a:latin typeface="Calibri" panose="020F0502020204030204" pitchFamily="34" charset="0"/>
              </a:rPr>
            </a:br>
            <a:fld id="{565341CB-8A69-44D3-A3E2-D8C72FEDF1D4}" type="datetime'''''''''2''''''''''0''''%'''''''''''''''''''''">
              <a:rPr lang="en-US" altLang="en-US" sz="2800" b="1" smtClean="0">
                <a:solidFill>
                  <a:schemeClr val="tx1"/>
                </a:solidFill>
                <a:latin typeface="Calibri" panose="020F0502020204030204" pitchFamily="34" charset="0"/>
              </a:rPr>
              <a:pPr/>
              <a:t>20%</a:t>
            </a:fld>
            <a:endParaRPr lang="en-US" sz="2800" b="1" dirty="0">
              <a:solidFill>
                <a:schemeClr val="tx1"/>
              </a:solidFill>
              <a:latin typeface="Calibri" panose="020F0502020204030204" pitchFamily="34" charset="0"/>
            </a:endParaRPr>
          </a:p>
        </p:txBody>
      </p:sp>
      <p:sp>
        <p:nvSpPr>
          <p:cNvPr id="14" name="TextBox 13">
            <a:extLst>
              <a:ext uri="{FF2B5EF4-FFF2-40B4-BE49-F238E27FC236}">
                <a16:creationId xmlns:a16="http://schemas.microsoft.com/office/drawing/2014/main" id="{B73503E2-3CC9-EF3E-03A3-0870E214BBD0}"/>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30879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A2D1-8C2D-FA00-AD6C-F6917B691189}"/>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3BDE61CD-9AB5-923C-78A3-D00555ED99AB}"/>
              </a:ext>
            </a:extLst>
          </p:cNvPr>
          <p:cNvGraphicFramePr>
            <a:graphicFrameLocks noChangeAspect="1"/>
          </p:cNvGraphicFramePr>
          <p:nvPr>
            <p:custDataLst>
              <p:tags r:id="rId1"/>
            </p:custDataLst>
            <p:extLst>
              <p:ext uri="{D42A27DB-BD31-4B8C-83A1-F6EECF244321}">
                <p14:modId xmlns:p14="http://schemas.microsoft.com/office/powerpoint/2010/main" val="2627904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1" imgH="351" progId="TCLayout.ActiveDocument.1">
                  <p:embed/>
                </p:oleObj>
              </mc:Choice>
              <mc:Fallback>
                <p:oleObj name="think-cell Slide" r:id="rId9" imgW="351" imgH="351" progId="TCLayout.ActiveDocument.1">
                  <p:embed/>
                  <p:pic>
                    <p:nvPicPr>
                      <p:cNvPr id="30" name="think-cell data - do not delete" hidden="1">
                        <a:extLst>
                          <a:ext uri="{FF2B5EF4-FFF2-40B4-BE49-F238E27FC236}">
                            <a16:creationId xmlns:a16="http://schemas.microsoft.com/office/drawing/2014/main" id="{3BDE61CD-9AB5-923C-78A3-D00555ED99A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069C02D-BE74-8E96-6E22-7A03EA734364}"/>
              </a:ext>
            </a:extLst>
          </p:cNvPr>
          <p:cNvSpPr>
            <a:spLocks noGrp="1"/>
          </p:cNvSpPr>
          <p:nvPr>
            <p:ph type="body" sz="quarter" idx="44"/>
          </p:nvPr>
        </p:nvSpPr>
        <p:spPr>
          <a:xfrm>
            <a:off x="6682525" y="2286656"/>
            <a:ext cx="12274546" cy="3631763"/>
          </a:xfrm>
        </p:spPr>
        <p:txBody>
          <a:bodyPr/>
          <a:lstStyle/>
          <a:p>
            <a:r>
              <a:rPr lang="en-US" sz="5000" dirty="0">
                <a:solidFill>
                  <a:srgbClr val="002060"/>
                </a:solidFill>
                <a:latin typeface="Calibri" panose="020F0502020204030204" pitchFamily="34" charset="0"/>
              </a:rPr>
              <a:t>“Our church has an effective process in place; we are doing a good job of addressing the mental health needs of our people.” </a:t>
            </a:r>
          </a:p>
          <a:p>
            <a:pPr marL="571500" lvl="0" indent="-571500">
              <a:buFont typeface="Arial" panose="020B0604020202020204" pitchFamily="34" charset="0"/>
              <a:buChar char="•"/>
            </a:pPr>
            <a:endParaRPr lang="en-US" sz="5000" dirty="0">
              <a:solidFill>
                <a:srgbClr val="002060"/>
              </a:solidFill>
              <a:latin typeface="Calibri" panose="020F0502020204030204" pitchFamily="34" charset="0"/>
            </a:endParaRPr>
          </a:p>
        </p:txBody>
      </p:sp>
      <p:sp>
        <p:nvSpPr>
          <p:cNvPr id="6" name="Text Placeholder 5">
            <a:extLst>
              <a:ext uri="{FF2B5EF4-FFF2-40B4-BE49-F238E27FC236}">
                <a16:creationId xmlns:a16="http://schemas.microsoft.com/office/drawing/2014/main" id="{6F49AB67-F689-10C0-BA5C-CDB703C87C9D}"/>
              </a:ext>
            </a:extLst>
          </p:cNvPr>
          <p:cNvSpPr>
            <a:spLocks noGrp="1"/>
          </p:cNvSpPr>
          <p:nvPr>
            <p:ph type="body" sz="quarter" idx="52"/>
          </p:nvPr>
        </p:nvSpPr>
        <p:spPr>
          <a:xfrm>
            <a:off x="6475413" y="624980"/>
            <a:ext cx="13258800" cy="1329595"/>
          </a:xfrm>
        </p:spPr>
        <p:txBody>
          <a:bodyPr wrap="square" lIns="0" tIns="0" rIns="0" bIns="0" anchor="t">
            <a:spAutoFit/>
          </a:bodyPr>
          <a:lstStyle/>
          <a:p>
            <a:r>
              <a:rPr lang="en-US" dirty="0">
                <a:solidFill>
                  <a:srgbClr val="002060"/>
                </a:solidFill>
              </a:rPr>
              <a:t>A clear need in the church</a:t>
            </a:r>
          </a:p>
        </p:txBody>
      </p:sp>
      <p:sp>
        <p:nvSpPr>
          <p:cNvPr id="19" name="TextBox 18">
            <a:extLst>
              <a:ext uri="{FF2B5EF4-FFF2-40B4-BE49-F238E27FC236}">
                <a16:creationId xmlns:a16="http://schemas.microsoft.com/office/drawing/2014/main" id="{CC7E0734-15C9-4D7C-0469-D59AE5C89680}"/>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14" name="Chart 13">
            <a:extLst>
              <a:ext uri="{FF2B5EF4-FFF2-40B4-BE49-F238E27FC236}">
                <a16:creationId xmlns:a16="http://schemas.microsoft.com/office/drawing/2014/main" id="{0D9A610E-9C17-5C6B-AF5E-71B2FEBAD524}"/>
              </a:ext>
            </a:extLst>
          </p:cNvPr>
          <p:cNvGraphicFramePr/>
          <p:nvPr>
            <p:custDataLst>
              <p:tags r:id="rId2"/>
            </p:custDataLst>
            <p:extLst>
              <p:ext uri="{D42A27DB-BD31-4B8C-83A1-F6EECF244321}">
                <p14:modId xmlns:p14="http://schemas.microsoft.com/office/powerpoint/2010/main" val="3593858015"/>
              </p:ext>
            </p:extLst>
          </p:nvPr>
        </p:nvGraphicFramePr>
        <p:xfrm>
          <a:off x="6599238" y="5835650"/>
          <a:ext cx="12171362" cy="5881688"/>
        </p:xfrm>
        <a:graphic>
          <a:graphicData uri="http://schemas.openxmlformats.org/drawingml/2006/chart">
            <c:chart xmlns:c="http://schemas.openxmlformats.org/drawingml/2006/chart" xmlns:r="http://schemas.openxmlformats.org/officeDocument/2006/relationships" r:id="rId11"/>
          </a:graphicData>
        </a:graphic>
      </p:graphicFrame>
      <p:sp>
        <p:nvSpPr>
          <p:cNvPr id="136" name="Rectangle 135">
            <a:extLst>
              <a:ext uri="{FF2B5EF4-FFF2-40B4-BE49-F238E27FC236}">
                <a16:creationId xmlns:a16="http://schemas.microsoft.com/office/drawing/2014/main" id="{04A66782-5DFE-0736-1718-2D9CFA7D1E03}"/>
              </a:ext>
            </a:extLst>
          </p:cNvPr>
          <p:cNvSpPr/>
          <p:nvPr>
            <p:custDataLst>
              <p:tags r:id="rId3"/>
            </p:custDataLst>
          </p:nvPr>
        </p:nvSpPr>
        <p:spPr bwMode="auto">
          <a:xfrm>
            <a:off x="9059863" y="11660188"/>
            <a:ext cx="1247775"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1798F385-48DF-48E2-8973-5B0F864CB391}" type="datetime'Ag''''''''''''''r''''e''''''''''''''''e'''''''''">
              <a:rPr lang="en-US" altLang="en-US" sz="4000" b="1" smtClean="0">
                <a:solidFill>
                  <a:schemeClr val="tx2"/>
                </a:solidFill>
                <a:latin typeface="Calibri" panose="020F0502020204030204" pitchFamily="34" charset="0"/>
              </a:rPr>
              <a:pPr/>
              <a:t>Agree</a:t>
            </a:fld>
            <a:endParaRPr lang="en-US" sz="4000" b="1" dirty="0">
              <a:solidFill>
                <a:schemeClr val="tx2"/>
              </a:solidFill>
              <a:latin typeface="Calibri" panose="020F0502020204030204" pitchFamily="34" charset="0"/>
            </a:endParaRPr>
          </a:p>
        </p:txBody>
      </p:sp>
      <p:sp>
        <p:nvSpPr>
          <p:cNvPr id="145" name="Rectangle 144">
            <a:extLst>
              <a:ext uri="{FF2B5EF4-FFF2-40B4-BE49-F238E27FC236}">
                <a16:creationId xmlns:a16="http://schemas.microsoft.com/office/drawing/2014/main" id="{A4AF25D2-8CE0-79C7-F3F0-89D286D0EE41}"/>
              </a:ext>
            </a:extLst>
          </p:cNvPr>
          <p:cNvSpPr/>
          <p:nvPr>
            <p:custDataLst>
              <p:tags r:id="rId4"/>
            </p:custDataLst>
          </p:nvPr>
        </p:nvSpPr>
        <p:spPr bwMode="auto">
          <a:xfrm>
            <a:off x="13582650" y="11660188"/>
            <a:ext cx="4206875" cy="12192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4BE7F7C7-AD48-4E95-8711-642A2F7DB6A3}" type="datetime'D''''is''''agr''ee /'' Somewha''t Dis''a''''g''''r''''''e''e'">
              <a:rPr lang="en-US" altLang="en-US" sz="4000" b="1" smtClean="0">
                <a:solidFill>
                  <a:schemeClr val="tx2"/>
                </a:solidFill>
                <a:latin typeface="Calibri" panose="020F0502020204030204" pitchFamily="34" charset="0"/>
              </a:rPr>
              <a:pPr/>
              <a:t>Disagree / Somewhat Disagree</a:t>
            </a:fld>
            <a:endParaRPr lang="en-US" sz="4000" b="1" dirty="0">
              <a:solidFill>
                <a:schemeClr val="tx2"/>
              </a:solidFill>
              <a:latin typeface="Calibri" panose="020F0502020204030204" pitchFamily="34" charset="0"/>
            </a:endParaRPr>
          </a:p>
        </p:txBody>
      </p:sp>
      <p:sp>
        <p:nvSpPr>
          <p:cNvPr id="208" name="Rectangle 207">
            <a:extLst>
              <a:ext uri="{FF2B5EF4-FFF2-40B4-BE49-F238E27FC236}">
                <a16:creationId xmlns:a16="http://schemas.microsoft.com/office/drawing/2014/main" id="{BF3842A5-C351-5FBA-2198-5FC7477CAABC}"/>
              </a:ext>
            </a:extLst>
          </p:cNvPr>
          <p:cNvSpPr/>
          <p:nvPr>
            <p:custDataLst>
              <p:tags r:id="rId5"/>
            </p:custDataLst>
          </p:nvPr>
        </p:nvSpPr>
        <p:spPr bwMode="gray">
          <a:xfrm>
            <a:off x="8782050" y="7881938"/>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ECB0A1EB-E49F-43FB-934E-286F143CE0F3}" type="datetime'''''''3''''''''''''''''''''''2''''''''''''''''''''%'''''">
              <a:rPr lang="en-US" altLang="en-US" sz="7000" b="1" smtClean="0">
                <a:solidFill>
                  <a:schemeClr val="tx1"/>
                </a:solidFill>
                <a:latin typeface="Calibri" panose="020F0502020204030204" pitchFamily="34" charset="0"/>
              </a:rPr>
              <a:pPr/>
              <a:t>32%</a:t>
            </a:fld>
            <a:endParaRPr lang="en-US" sz="7000" b="1" dirty="0">
              <a:solidFill>
                <a:schemeClr val="tx1"/>
              </a:solidFill>
              <a:latin typeface="Calibri" panose="020F0502020204030204" pitchFamily="34" charset="0"/>
            </a:endParaRPr>
          </a:p>
        </p:txBody>
      </p:sp>
      <p:sp>
        <p:nvSpPr>
          <p:cNvPr id="201" name="Rectangle 200">
            <a:extLst>
              <a:ext uri="{FF2B5EF4-FFF2-40B4-BE49-F238E27FC236}">
                <a16:creationId xmlns:a16="http://schemas.microsoft.com/office/drawing/2014/main" id="{7EC52590-A173-C4B4-E819-45985915A3F8}"/>
              </a:ext>
            </a:extLst>
          </p:cNvPr>
          <p:cNvSpPr/>
          <p:nvPr>
            <p:custDataLst>
              <p:tags r:id="rId6"/>
            </p:custDataLst>
          </p:nvPr>
        </p:nvSpPr>
        <p:spPr bwMode="gray">
          <a:xfrm>
            <a:off x="14784388" y="4932363"/>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62E0FA81-EE8D-498A-9851-47B0D490039F}" type="datetime'''''''''''''''''''6''''''''''''''''''''''8''%'">
              <a:rPr lang="en-US" altLang="en-US" sz="7000" b="1" smtClean="0">
                <a:solidFill>
                  <a:schemeClr val="tx1"/>
                </a:solidFill>
                <a:latin typeface="Calibri" panose="020F0502020204030204" pitchFamily="34" charset="0"/>
              </a:rPr>
              <a:pPr/>
              <a:t>68%</a:t>
            </a:fld>
            <a:endParaRPr lang="en-US" sz="7000" b="1" dirty="0">
              <a:solidFill>
                <a:schemeClr val="tx1"/>
              </a:solidFill>
              <a:latin typeface="Calibri" panose="020F0502020204030204" pitchFamily="34" charset="0"/>
            </a:endParaRPr>
          </a:p>
        </p:txBody>
      </p:sp>
      <p:sp>
        <p:nvSpPr>
          <p:cNvPr id="230" name="Rectangle 229">
            <a:extLst>
              <a:ext uri="{FF2B5EF4-FFF2-40B4-BE49-F238E27FC236}">
                <a16:creationId xmlns:a16="http://schemas.microsoft.com/office/drawing/2014/main" id="{DFEBB337-D96B-A96A-80D3-7CAEA2B6B289}"/>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1" name="Oval 230">
            <a:extLst>
              <a:ext uri="{FF2B5EF4-FFF2-40B4-BE49-F238E27FC236}">
                <a16:creationId xmlns:a16="http://schemas.microsoft.com/office/drawing/2014/main" id="{695DA235-2635-E0E5-4262-EB9F1A972823}"/>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32" name="Picture 231">
            <a:extLst>
              <a:ext uri="{FF2B5EF4-FFF2-40B4-BE49-F238E27FC236}">
                <a16:creationId xmlns:a16="http://schemas.microsoft.com/office/drawing/2014/main" id="{683C1F73-5F1D-ADF9-DBA0-8D160448EC39}"/>
              </a:ext>
            </a:extLst>
          </p:cNvPr>
          <p:cNvPicPr>
            <a:picLocks noChangeAspect="1"/>
          </p:cNvPicPr>
          <p:nvPr/>
        </p:nvPicPr>
        <p:blipFill>
          <a:blip r:embed="rId12"/>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8A1735E-937E-5260-B605-0B93740ECC8D}"/>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8039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3ACB7-1313-AAE2-6FBC-A91B4E5C4035}"/>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654A4631-48EF-FFAB-DC1C-C3ABE5B8DA54}"/>
              </a:ext>
            </a:extLst>
          </p:cNvPr>
          <p:cNvGraphicFramePr>
            <a:graphicFrameLocks noChangeAspect="1"/>
          </p:cNvGraphicFramePr>
          <p:nvPr>
            <p:custDataLst>
              <p:tags r:id="rId1"/>
            </p:custDataLst>
            <p:extLst>
              <p:ext uri="{D42A27DB-BD31-4B8C-83A1-F6EECF244321}">
                <p14:modId xmlns:p14="http://schemas.microsoft.com/office/powerpoint/2010/main" val="2823859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51" imgH="351" progId="TCLayout.ActiveDocument.1">
                  <p:embed/>
                </p:oleObj>
              </mc:Choice>
              <mc:Fallback>
                <p:oleObj name="think-cell Slide" r:id="rId8" imgW="351" imgH="351" progId="TCLayout.ActiveDocument.1">
                  <p:embed/>
                  <p:pic>
                    <p:nvPicPr>
                      <p:cNvPr id="20" name="think-cell data - do not delete" hidden="1">
                        <a:extLst>
                          <a:ext uri="{FF2B5EF4-FFF2-40B4-BE49-F238E27FC236}">
                            <a16:creationId xmlns:a16="http://schemas.microsoft.com/office/drawing/2014/main" id="{654A4631-48EF-FFAB-DC1C-C3ABE5B8DA5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0DF8F448-8528-30A4-E229-EB658B4CD4CA}"/>
              </a:ext>
            </a:extLst>
          </p:cNvPr>
          <p:cNvGrpSpPr/>
          <p:nvPr/>
        </p:nvGrpSpPr>
        <p:grpSpPr>
          <a:xfrm>
            <a:off x="11963" y="-18"/>
            <a:ext cx="4559376" cy="13713690"/>
            <a:chOff x="11963" y="-18"/>
            <a:chExt cx="4559376" cy="13713690"/>
          </a:xfrm>
        </p:grpSpPr>
        <p:sp>
          <p:nvSpPr>
            <p:cNvPr id="4" name="Rectangle 3">
              <a:extLst>
                <a:ext uri="{FF2B5EF4-FFF2-40B4-BE49-F238E27FC236}">
                  <a16:creationId xmlns:a16="http://schemas.microsoft.com/office/drawing/2014/main" id="{54E3460A-7E86-ECB7-642C-A9DD3A96305A}"/>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BA7D2615-D383-DED6-0194-6BEBEF9B1695}"/>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 name="Picture 1">
              <a:extLst>
                <a:ext uri="{FF2B5EF4-FFF2-40B4-BE49-F238E27FC236}">
                  <a16:creationId xmlns:a16="http://schemas.microsoft.com/office/drawing/2014/main" id="{17D48903-A666-22C8-150A-C41ADA62C8F1}"/>
                </a:ext>
              </a:extLst>
            </p:cNvPr>
            <p:cNvPicPr>
              <a:picLocks noChangeAspect="1"/>
            </p:cNvPicPr>
            <p:nvPr/>
          </p:nvPicPr>
          <p:blipFill>
            <a:blip r:embed="rId10"/>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 Placeholder 5">
            <a:extLst>
              <a:ext uri="{FF2B5EF4-FFF2-40B4-BE49-F238E27FC236}">
                <a16:creationId xmlns:a16="http://schemas.microsoft.com/office/drawing/2014/main" id="{5B45E92F-4B5F-9C79-E207-ED7A787908B3}"/>
              </a:ext>
            </a:extLst>
          </p:cNvPr>
          <p:cNvSpPr txBox="1">
            <a:spLocks/>
          </p:cNvSpPr>
          <p:nvPr/>
        </p:nvSpPr>
        <p:spPr>
          <a:xfrm>
            <a:off x="6134894" y="426034"/>
            <a:ext cx="13258800" cy="1329595"/>
          </a:xfrm>
          <a:prstGeom prst="rect">
            <a:avLst/>
          </a:prstGeom>
        </p:spPr>
        <p:txBody>
          <a:bodyPr wrap="square" lIns="0" tIns="0" rIns="0" bIns="0" anchor="t">
            <a:sp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9600" dirty="0">
                <a:solidFill>
                  <a:srgbClr val="002060"/>
                </a:solidFill>
                <a:latin typeface="Georgia" panose="02040502050405020303" pitchFamily="18" charset="0"/>
              </a:rPr>
              <a:t>Pastors are Conflicted</a:t>
            </a:r>
          </a:p>
        </p:txBody>
      </p:sp>
      <p:sp>
        <p:nvSpPr>
          <p:cNvPr id="5" name="TextBox 4">
            <a:extLst>
              <a:ext uri="{FF2B5EF4-FFF2-40B4-BE49-F238E27FC236}">
                <a16:creationId xmlns:a16="http://schemas.microsoft.com/office/drawing/2014/main" id="{C8766B2A-300E-A539-4152-21F7CC6872EA}"/>
              </a:ext>
            </a:extLst>
          </p:cNvPr>
          <p:cNvSpPr txBox="1"/>
          <p:nvPr/>
        </p:nvSpPr>
        <p:spPr>
          <a:xfrm>
            <a:off x="6134894" y="2465997"/>
            <a:ext cx="9755981" cy="3939540"/>
          </a:xfrm>
          <a:prstGeom prst="rect">
            <a:avLst/>
          </a:prstGeom>
          <a:noFill/>
        </p:spPr>
        <p:txBody>
          <a:bodyPr wrap="square">
            <a:spAutoFit/>
          </a:bodyPr>
          <a:lstStyle/>
          <a:p>
            <a:pPr lvl="0"/>
            <a:r>
              <a:rPr lang="en-US" sz="5000" dirty="0">
                <a:solidFill>
                  <a:srgbClr val="002060"/>
                </a:solidFill>
                <a:latin typeface="Calibri" panose="020F0502020204030204" pitchFamily="34" charset="0"/>
              </a:rPr>
              <a:t>“If a person’s presenting issue is psychological rather than spiritual, the church’s primary mental health service should be to refer to a professional.” </a:t>
            </a:r>
          </a:p>
        </p:txBody>
      </p:sp>
      <p:sp>
        <p:nvSpPr>
          <p:cNvPr id="8" name="TextBox 7">
            <a:extLst>
              <a:ext uri="{FF2B5EF4-FFF2-40B4-BE49-F238E27FC236}">
                <a16:creationId xmlns:a16="http://schemas.microsoft.com/office/drawing/2014/main" id="{03496C43-06EE-7AD5-456A-64158BB11F0F}"/>
              </a:ext>
            </a:extLst>
          </p:cNvPr>
          <p:cNvSpPr txBox="1"/>
          <p:nvPr/>
        </p:nvSpPr>
        <p:spPr>
          <a:xfrm>
            <a:off x="5780904" y="8225619"/>
            <a:ext cx="9450299" cy="3170099"/>
          </a:xfrm>
          <a:prstGeom prst="rect">
            <a:avLst/>
          </a:prstGeom>
          <a:noFill/>
        </p:spPr>
        <p:txBody>
          <a:bodyPr wrap="square">
            <a:spAutoFit/>
          </a:bodyPr>
          <a:lstStyle/>
          <a:p>
            <a:pPr lvl="1"/>
            <a:r>
              <a:rPr lang="en-US" sz="5000" dirty="0">
                <a:solidFill>
                  <a:srgbClr val="002060"/>
                </a:solidFill>
                <a:latin typeface="Calibri" panose="020F0502020204030204" pitchFamily="34" charset="0"/>
              </a:rPr>
              <a:t>“A community of believers supporting one another is one of the best ways to foster good mental health inside the church.”</a:t>
            </a:r>
            <a:endParaRPr lang="en-US" sz="4000" i="1" dirty="0">
              <a:solidFill>
                <a:srgbClr val="002060"/>
              </a:solidFill>
              <a:latin typeface="Calibri" panose="020F0502020204030204" pitchFamily="34" charset="0"/>
            </a:endParaRPr>
          </a:p>
        </p:txBody>
      </p:sp>
      <p:sp>
        <p:nvSpPr>
          <p:cNvPr id="10" name="TextBox 9">
            <a:extLst>
              <a:ext uri="{FF2B5EF4-FFF2-40B4-BE49-F238E27FC236}">
                <a16:creationId xmlns:a16="http://schemas.microsoft.com/office/drawing/2014/main" id="{2EBCF871-338F-E220-098C-DC9870CA2F03}"/>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22" name="Chart 21">
            <a:extLst>
              <a:ext uri="{FF2B5EF4-FFF2-40B4-BE49-F238E27FC236}">
                <a16:creationId xmlns:a16="http://schemas.microsoft.com/office/drawing/2014/main" id="{635A47DE-4138-E9A4-D5AC-75858B7B6173}"/>
              </a:ext>
            </a:extLst>
          </p:cNvPr>
          <p:cNvGraphicFramePr/>
          <p:nvPr>
            <p:custDataLst>
              <p:tags r:id="rId2"/>
            </p:custDataLst>
            <p:extLst>
              <p:ext uri="{D42A27DB-BD31-4B8C-83A1-F6EECF244321}">
                <p14:modId xmlns:p14="http://schemas.microsoft.com/office/powerpoint/2010/main" val="1893718303"/>
              </p:ext>
            </p:extLst>
          </p:nvPr>
        </p:nvGraphicFramePr>
        <p:xfrm>
          <a:off x="16405225" y="2139950"/>
          <a:ext cx="4799013" cy="4799013"/>
        </p:xfrm>
        <a:graphic>
          <a:graphicData uri="http://schemas.openxmlformats.org/drawingml/2006/chart">
            <c:chart xmlns:c="http://schemas.openxmlformats.org/drawingml/2006/chart" xmlns:r="http://schemas.openxmlformats.org/officeDocument/2006/relationships" r:id="rId11"/>
          </a:graphicData>
        </a:graphic>
      </p:graphicFrame>
      <p:sp>
        <p:nvSpPr>
          <p:cNvPr id="12" name="Rectangle 11">
            <a:extLst>
              <a:ext uri="{FF2B5EF4-FFF2-40B4-BE49-F238E27FC236}">
                <a16:creationId xmlns:a16="http://schemas.microsoft.com/office/drawing/2014/main" id="{BDE23C88-2FF1-BFA0-0090-FFEBE3AC34E8}"/>
              </a:ext>
            </a:extLst>
          </p:cNvPr>
          <p:cNvSpPr/>
          <p:nvPr>
            <p:custDataLst>
              <p:tags r:id="rId3"/>
            </p:custDataLst>
          </p:nvPr>
        </p:nvSpPr>
        <p:spPr bwMode="gray">
          <a:xfrm>
            <a:off x="17132300" y="4741863"/>
            <a:ext cx="38068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5E80C2F4-C21E-44E1-A7C3-76E1F7580362}" type="datetime'Ag''r''''ee /'''''' S''omew''''h''at ''''Ag''''''r''''ee'''''">
              <a:rPr lang="en-US" altLang="en-US" sz="2800" b="1" smtClean="0">
                <a:solidFill>
                  <a:schemeClr val="bg1"/>
                </a:solidFill>
                <a:latin typeface="Calibri" panose="020F0502020204030204" pitchFamily="34" charset="0"/>
              </a:rPr>
              <a:pPr/>
              <a:t>Agree / Somewhat Agree</a:t>
            </a:fld>
            <a:br>
              <a:rPr lang="en-US" altLang="en-US" sz="2800" b="1">
                <a:solidFill>
                  <a:srgbClr val="FFFFFF"/>
                </a:solidFill>
                <a:effectLst/>
                <a:latin typeface="Calibri" panose="020F0502020204030204" pitchFamily="34" charset="0"/>
              </a:rPr>
            </a:br>
            <a:fld id="{F09DC6A1-7F0F-4148-B319-5BB33C59035A}" type="datetime'''''''''''''''''''''''''''''''''88''''''''''''''''''''%'''''''">
              <a:rPr lang="en-US" altLang="en-US" sz="2800" b="1" smtClean="0">
                <a:solidFill>
                  <a:srgbClr val="FFFFFF"/>
                </a:solidFill>
                <a:latin typeface="Calibri" panose="020F0502020204030204" pitchFamily="34" charset="0"/>
              </a:rPr>
              <a:pPr/>
              <a:t>88%</a:t>
            </a:fld>
            <a:endParaRPr lang="en-US" sz="2800" b="1" dirty="0">
              <a:solidFill>
                <a:srgbClr val="FFFFFF"/>
              </a:solidFill>
              <a:latin typeface="Calibri" panose="020F0502020204030204" pitchFamily="34" charset="0"/>
            </a:endParaRPr>
          </a:p>
        </p:txBody>
      </p:sp>
      <p:graphicFrame>
        <p:nvGraphicFramePr>
          <p:cNvPr id="23" name="Chart 22">
            <a:extLst>
              <a:ext uri="{FF2B5EF4-FFF2-40B4-BE49-F238E27FC236}">
                <a16:creationId xmlns:a16="http://schemas.microsoft.com/office/drawing/2014/main" id="{317DD0FF-C480-5BF3-98AE-C3A6F88156A6}"/>
              </a:ext>
            </a:extLst>
          </p:cNvPr>
          <p:cNvGraphicFramePr/>
          <p:nvPr>
            <p:custDataLst>
              <p:tags r:id="rId4"/>
            </p:custDataLst>
            <p:extLst>
              <p:ext uri="{D42A27DB-BD31-4B8C-83A1-F6EECF244321}">
                <p14:modId xmlns:p14="http://schemas.microsoft.com/office/powerpoint/2010/main" val="3934027412"/>
              </p:ext>
            </p:extLst>
          </p:nvPr>
        </p:nvGraphicFramePr>
        <p:xfrm>
          <a:off x="16405225" y="8002588"/>
          <a:ext cx="4799013" cy="4799012"/>
        </p:xfrm>
        <a:graphic>
          <a:graphicData uri="http://schemas.openxmlformats.org/drawingml/2006/chart">
            <c:chart xmlns:c="http://schemas.openxmlformats.org/drawingml/2006/chart" xmlns:r="http://schemas.openxmlformats.org/officeDocument/2006/relationships" r:id="rId12"/>
          </a:graphicData>
        </a:graphic>
      </p:graphicFrame>
      <p:sp>
        <p:nvSpPr>
          <p:cNvPr id="15" name="Rectangle 14">
            <a:extLst>
              <a:ext uri="{FF2B5EF4-FFF2-40B4-BE49-F238E27FC236}">
                <a16:creationId xmlns:a16="http://schemas.microsoft.com/office/drawing/2014/main" id="{12E1C555-1FBB-2C1C-C10F-F234604CAB30}"/>
              </a:ext>
            </a:extLst>
          </p:cNvPr>
          <p:cNvSpPr/>
          <p:nvPr>
            <p:custDataLst>
              <p:tags r:id="rId5"/>
            </p:custDataLst>
          </p:nvPr>
        </p:nvSpPr>
        <p:spPr bwMode="gray">
          <a:xfrm>
            <a:off x="17005300" y="10842625"/>
            <a:ext cx="38068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C04EBFDA-9D58-49B0-9F43-63CD6BC325D0}" type="datetime'''A''''''g''''''''re''e ''/'' Somewhat'' A''''''''g''ree'''''">
              <a:rPr lang="en-US" altLang="en-US" sz="2800" b="1" smtClean="0">
                <a:solidFill>
                  <a:schemeClr val="bg1"/>
                </a:solidFill>
                <a:latin typeface="Calibri" panose="020F0502020204030204" pitchFamily="34" charset="0"/>
              </a:rPr>
              <a:pPr/>
              <a:t>Agree / Somewhat Agree</a:t>
            </a:fld>
            <a:br>
              <a:rPr lang="en-US" altLang="en-US" sz="2800" b="1">
                <a:solidFill>
                  <a:srgbClr val="FFFFFF"/>
                </a:solidFill>
                <a:effectLst/>
                <a:latin typeface="Calibri" panose="020F0502020204030204" pitchFamily="34" charset="0"/>
              </a:rPr>
            </a:br>
            <a:fld id="{DA67573E-C32A-4F30-9659-54726B1E6E8E}" type="datetime'''''''''''''''''''''''''''9''6''''%'''">
              <a:rPr lang="en-US" altLang="en-US" sz="2800" b="1" smtClean="0">
                <a:solidFill>
                  <a:srgbClr val="FFFFFF"/>
                </a:solidFill>
                <a:latin typeface="Calibri" panose="020F0502020204030204" pitchFamily="34" charset="0"/>
              </a:rPr>
              <a:pPr/>
              <a:t>96%</a:t>
            </a:fld>
            <a:endParaRPr lang="en-US" sz="2800" b="1" dirty="0">
              <a:solidFill>
                <a:srgbClr val="FFFFFF"/>
              </a:solidFill>
              <a:latin typeface="Calibri" panose="020F0502020204030204" pitchFamily="34" charset="0"/>
            </a:endParaRPr>
          </a:p>
        </p:txBody>
      </p:sp>
      <p:sp>
        <p:nvSpPr>
          <p:cNvPr id="56" name="TextBox 55">
            <a:extLst>
              <a:ext uri="{FF2B5EF4-FFF2-40B4-BE49-F238E27FC236}">
                <a16:creationId xmlns:a16="http://schemas.microsoft.com/office/drawing/2014/main" id="{D77E427F-B309-91A0-67EE-5F3107AE0B86}"/>
              </a:ext>
            </a:extLst>
          </p:cNvPr>
          <p:cNvSpPr txBox="1"/>
          <p:nvPr/>
        </p:nvSpPr>
        <p:spPr>
          <a:xfrm>
            <a:off x="17390296" y="2527763"/>
            <a:ext cx="1904889" cy="523220"/>
          </a:xfrm>
          <a:prstGeom prst="rect">
            <a:avLst/>
          </a:prstGeom>
          <a:noFill/>
        </p:spPr>
        <p:txBody>
          <a:bodyPr wrap="square" rtlCol="0">
            <a:spAutoFit/>
          </a:bodyPr>
          <a:lstStyle/>
          <a:p>
            <a:r>
              <a:rPr lang="en-US" sz="2800" b="1" dirty="0">
                <a:latin typeface="Calibri" panose="020F0502020204030204" pitchFamily="34" charset="0"/>
              </a:rPr>
              <a:t>Disagree</a:t>
            </a:r>
          </a:p>
        </p:txBody>
      </p:sp>
      <p:sp>
        <p:nvSpPr>
          <p:cNvPr id="58" name="TextBox 57">
            <a:extLst>
              <a:ext uri="{FF2B5EF4-FFF2-40B4-BE49-F238E27FC236}">
                <a16:creationId xmlns:a16="http://schemas.microsoft.com/office/drawing/2014/main" id="{E60CD7F6-C985-50A2-2A57-D9A6ECB6AFC5}"/>
              </a:ext>
            </a:extLst>
          </p:cNvPr>
          <p:cNvSpPr txBox="1"/>
          <p:nvPr/>
        </p:nvSpPr>
        <p:spPr>
          <a:xfrm>
            <a:off x="17866519" y="3091877"/>
            <a:ext cx="952445" cy="523220"/>
          </a:xfrm>
          <a:prstGeom prst="rect">
            <a:avLst/>
          </a:prstGeom>
          <a:noFill/>
        </p:spPr>
        <p:txBody>
          <a:bodyPr wrap="square" rtlCol="0">
            <a:spAutoFit/>
          </a:bodyPr>
          <a:lstStyle/>
          <a:p>
            <a:r>
              <a:rPr lang="en-US" sz="2800" b="1" dirty="0">
                <a:latin typeface="Calibri" panose="020F0502020204030204" pitchFamily="34" charset="0"/>
              </a:rPr>
              <a:t>12%</a:t>
            </a:r>
          </a:p>
        </p:txBody>
      </p:sp>
      <p:sp>
        <p:nvSpPr>
          <p:cNvPr id="64" name="TextBox 63">
            <a:extLst>
              <a:ext uri="{FF2B5EF4-FFF2-40B4-BE49-F238E27FC236}">
                <a16:creationId xmlns:a16="http://schemas.microsoft.com/office/drawing/2014/main" id="{B4B2E1F5-3E03-5385-9B36-B4A24440C397}"/>
              </a:ext>
            </a:extLst>
          </p:cNvPr>
          <p:cNvSpPr txBox="1"/>
          <p:nvPr/>
        </p:nvSpPr>
        <p:spPr>
          <a:xfrm>
            <a:off x="16143322" y="7271512"/>
            <a:ext cx="2156375" cy="954107"/>
          </a:xfrm>
          <a:prstGeom prst="rect">
            <a:avLst/>
          </a:prstGeom>
          <a:noFill/>
        </p:spPr>
        <p:txBody>
          <a:bodyPr wrap="square" rtlCol="0">
            <a:spAutoFit/>
          </a:bodyPr>
          <a:lstStyle/>
          <a:p>
            <a:pPr algn="ctr"/>
            <a:r>
              <a:rPr lang="en-US" sz="2800" b="1" dirty="0">
                <a:latin typeface="Calibri" panose="020F0502020204030204" pitchFamily="34" charset="0"/>
              </a:rPr>
              <a:t>Disagree </a:t>
            </a:r>
          </a:p>
          <a:p>
            <a:pPr algn="ctr"/>
            <a:r>
              <a:rPr lang="en-US" sz="2800" b="1" dirty="0">
                <a:latin typeface="Calibri" panose="020F0502020204030204" pitchFamily="34" charset="0"/>
              </a:rPr>
              <a:t>4%</a:t>
            </a:r>
          </a:p>
        </p:txBody>
      </p:sp>
      <p:cxnSp>
        <p:nvCxnSpPr>
          <p:cNvPr id="71" name="Straight Connector 70">
            <a:extLst>
              <a:ext uri="{FF2B5EF4-FFF2-40B4-BE49-F238E27FC236}">
                <a16:creationId xmlns:a16="http://schemas.microsoft.com/office/drawing/2014/main" id="{F89BC2B9-B948-5E3B-20F9-789CC1B20473}"/>
              </a:ext>
            </a:extLst>
          </p:cNvPr>
          <p:cNvCxnSpPr>
            <a:cxnSpLocks/>
          </p:cNvCxnSpPr>
          <p:nvPr/>
        </p:nvCxnSpPr>
        <p:spPr>
          <a:xfrm flipH="1" flipV="1">
            <a:off x="17866519" y="7851802"/>
            <a:ext cx="734990" cy="6278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4A14A4-62A1-474C-77D7-B0126E6C16C5}"/>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233923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D441F-8CE6-4266-FC67-404FB74DCFA2}"/>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ABD5A7F8-505A-36E7-3745-73E5AAE1F566}"/>
              </a:ext>
            </a:extLst>
          </p:cNvPr>
          <p:cNvGraphicFramePr>
            <a:graphicFrameLocks noChangeAspect="1"/>
          </p:cNvGraphicFramePr>
          <p:nvPr>
            <p:custDataLst>
              <p:tags r:id="rId1"/>
            </p:custDataLst>
            <p:extLst>
              <p:ext uri="{D42A27DB-BD31-4B8C-83A1-F6EECF244321}">
                <p14:modId xmlns:p14="http://schemas.microsoft.com/office/powerpoint/2010/main" val="1242352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1" imgH="351" progId="TCLayout.ActiveDocument.1">
                  <p:embed/>
                </p:oleObj>
              </mc:Choice>
              <mc:Fallback>
                <p:oleObj name="think-cell Slide" r:id="rId9" imgW="351" imgH="351" progId="TCLayout.ActiveDocument.1">
                  <p:embed/>
                  <p:pic>
                    <p:nvPicPr>
                      <p:cNvPr id="30" name="think-cell data - do not delete" hidden="1">
                        <a:extLst>
                          <a:ext uri="{FF2B5EF4-FFF2-40B4-BE49-F238E27FC236}">
                            <a16:creationId xmlns:a16="http://schemas.microsoft.com/office/drawing/2014/main" id="{ABD5A7F8-505A-36E7-3745-73E5AAE1F56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AE80A17-5DDC-16EE-2B44-646157DFE3A8}"/>
              </a:ext>
            </a:extLst>
          </p:cNvPr>
          <p:cNvSpPr>
            <a:spLocks noGrp="1"/>
          </p:cNvSpPr>
          <p:nvPr>
            <p:ph type="body" sz="quarter" idx="44"/>
          </p:nvPr>
        </p:nvSpPr>
        <p:spPr>
          <a:xfrm>
            <a:off x="6181581" y="1934781"/>
            <a:ext cx="16165462" cy="3237294"/>
          </a:xfrm>
        </p:spPr>
        <p:txBody>
          <a:bodyPr/>
          <a:lstStyle/>
          <a:p>
            <a:r>
              <a:rPr lang="en-US" sz="5000" dirty="0">
                <a:solidFill>
                  <a:srgbClr val="002060"/>
                </a:solidFill>
                <a:latin typeface="Calibri" panose="020F0502020204030204" pitchFamily="34" charset="0"/>
              </a:rPr>
              <a:t>“Most people with mental health issues can be greatly helped by spending time with a Christian lay counselor /coach who will listen to them and walk alongside them for a season.”</a:t>
            </a:r>
          </a:p>
          <a:p>
            <a:endParaRPr lang="en-US" sz="5000" dirty="0">
              <a:solidFill>
                <a:srgbClr val="002060"/>
              </a:solidFill>
              <a:latin typeface="Calibri" panose="020F0502020204030204" pitchFamily="34" charset="0"/>
            </a:endParaRPr>
          </a:p>
          <a:p>
            <a:pPr marL="571500" lvl="0" indent="-571500">
              <a:buFont typeface="Arial" panose="020B0604020202020204" pitchFamily="34" charset="0"/>
              <a:buChar char="•"/>
            </a:pPr>
            <a:endParaRPr lang="en-US" sz="5000" dirty="0">
              <a:solidFill>
                <a:srgbClr val="002060"/>
              </a:solidFill>
              <a:latin typeface="Calibri" panose="020F0502020204030204" pitchFamily="34" charset="0"/>
            </a:endParaRPr>
          </a:p>
        </p:txBody>
      </p:sp>
      <p:sp>
        <p:nvSpPr>
          <p:cNvPr id="6" name="Text Placeholder 5">
            <a:extLst>
              <a:ext uri="{FF2B5EF4-FFF2-40B4-BE49-F238E27FC236}">
                <a16:creationId xmlns:a16="http://schemas.microsoft.com/office/drawing/2014/main" id="{7F279F25-5E0C-2C0B-BD22-F709FD2F7821}"/>
              </a:ext>
            </a:extLst>
          </p:cNvPr>
          <p:cNvSpPr>
            <a:spLocks noGrp="1"/>
          </p:cNvSpPr>
          <p:nvPr>
            <p:ph type="body" sz="quarter" idx="52"/>
          </p:nvPr>
        </p:nvSpPr>
        <p:spPr>
          <a:xfrm>
            <a:off x="8393953" y="516404"/>
            <a:ext cx="11740718" cy="1329595"/>
          </a:xfrm>
        </p:spPr>
        <p:txBody>
          <a:bodyPr wrap="square" lIns="0" tIns="0" rIns="0" bIns="0" anchor="t">
            <a:spAutoFit/>
          </a:bodyPr>
          <a:lstStyle/>
          <a:p>
            <a:pPr algn="ctr"/>
            <a:r>
              <a:rPr lang="en-US" dirty="0">
                <a:solidFill>
                  <a:srgbClr val="002060"/>
                </a:solidFill>
                <a:latin typeface="Georgia" panose="02040502050405020303" pitchFamily="18" charset="0"/>
              </a:rPr>
              <a:t>A clear solution</a:t>
            </a:r>
          </a:p>
        </p:txBody>
      </p:sp>
      <p:sp>
        <p:nvSpPr>
          <p:cNvPr id="19" name="TextBox 18">
            <a:extLst>
              <a:ext uri="{FF2B5EF4-FFF2-40B4-BE49-F238E27FC236}">
                <a16:creationId xmlns:a16="http://schemas.microsoft.com/office/drawing/2014/main" id="{069762CE-4B5B-9FFE-0E5A-1DCA2DEA2CBE}"/>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11" name="Chart 10">
            <a:extLst>
              <a:ext uri="{FF2B5EF4-FFF2-40B4-BE49-F238E27FC236}">
                <a16:creationId xmlns:a16="http://schemas.microsoft.com/office/drawing/2014/main" id="{BD8AF52A-D87D-13C3-9BEE-C377BB3D8BE7}"/>
              </a:ext>
            </a:extLst>
          </p:cNvPr>
          <p:cNvGraphicFramePr/>
          <p:nvPr>
            <p:custDataLst>
              <p:tags r:id="rId2"/>
            </p:custDataLst>
            <p:extLst>
              <p:ext uri="{D42A27DB-BD31-4B8C-83A1-F6EECF244321}">
                <p14:modId xmlns:p14="http://schemas.microsoft.com/office/powerpoint/2010/main" val="3652651004"/>
              </p:ext>
            </p:extLst>
          </p:nvPr>
        </p:nvGraphicFramePr>
        <p:xfrm>
          <a:off x="6623050" y="6075363"/>
          <a:ext cx="12171363" cy="6018212"/>
        </p:xfrm>
        <a:graphic>
          <a:graphicData uri="http://schemas.openxmlformats.org/drawingml/2006/chart">
            <c:chart xmlns:c="http://schemas.openxmlformats.org/drawingml/2006/chart" xmlns:r="http://schemas.openxmlformats.org/officeDocument/2006/relationships" r:id="rId11"/>
          </a:graphicData>
        </a:graphic>
      </p:graphicFrame>
      <p:sp>
        <p:nvSpPr>
          <p:cNvPr id="136" name="Rectangle 135">
            <a:extLst>
              <a:ext uri="{FF2B5EF4-FFF2-40B4-BE49-F238E27FC236}">
                <a16:creationId xmlns:a16="http://schemas.microsoft.com/office/drawing/2014/main" id="{4E8F169E-1718-B1B2-1E55-5F9CD4244E96}"/>
              </a:ext>
            </a:extLst>
          </p:cNvPr>
          <p:cNvSpPr/>
          <p:nvPr>
            <p:custDataLst>
              <p:tags r:id="rId3"/>
            </p:custDataLst>
          </p:nvPr>
        </p:nvSpPr>
        <p:spPr bwMode="auto">
          <a:xfrm>
            <a:off x="7173912" y="12036425"/>
            <a:ext cx="5068888"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1798F385-48DF-48E2-8973-5B0F864CB391}" type="datetime'Ag''''''''''''''r''''e''''''''''''''''e'''''''''">
              <a:rPr lang="en-US" altLang="en-US" sz="4000" b="1" smtClean="0">
                <a:solidFill>
                  <a:schemeClr val="tx2"/>
                </a:solidFill>
                <a:latin typeface="Calibri" panose="020F0502020204030204" pitchFamily="34" charset="0"/>
              </a:rPr>
              <a:pPr/>
              <a:t>Agree</a:t>
            </a:fld>
            <a:r>
              <a:rPr lang="en-US" altLang="en-US" sz="4000" b="1" dirty="0">
                <a:solidFill>
                  <a:schemeClr val="tx2"/>
                </a:solidFill>
                <a:latin typeface="Calibri" panose="020F0502020204030204" pitchFamily="34" charset="0"/>
              </a:rPr>
              <a:t>/Somewhat Agree</a:t>
            </a:r>
            <a:endParaRPr lang="en-US" sz="4000" b="1" dirty="0">
              <a:solidFill>
                <a:schemeClr val="tx2"/>
              </a:solidFill>
              <a:latin typeface="Calibri" panose="020F0502020204030204" pitchFamily="34" charset="0"/>
            </a:endParaRPr>
          </a:p>
        </p:txBody>
      </p:sp>
      <p:sp>
        <p:nvSpPr>
          <p:cNvPr id="145" name="Rectangle 144">
            <a:extLst>
              <a:ext uri="{FF2B5EF4-FFF2-40B4-BE49-F238E27FC236}">
                <a16:creationId xmlns:a16="http://schemas.microsoft.com/office/drawing/2014/main" id="{ED54F6F1-CE63-71B6-49E7-4D3996C4FC5A}"/>
              </a:ext>
            </a:extLst>
          </p:cNvPr>
          <p:cNvSpPr/>
          <p:nvPr>
            <p:custDataLst>
              <p:tags r:id="rId4"/>
            </p:custDataLst>
          </p:nvPr>
        </p:nvSpPr>
        <p:spPr bwMode="auto">
          <a:xfrm>
            <a:off x="14790738" y="12036425"/>
            <a:ext cx="1839913"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sz="4000" b="1" dirty="0">
                <a:solidFill>
                  <a:schemeClr val="tx2"/>
                </a:solidFill>
                <a:latin typeface="Calibri" panose="020F0502020204030204" pitchFamily="34" charset="0"/>
              </a:rPr>
              <a:t>Disagree</a:t>
            </a:r>
          </a:p>
        </p:txBody>
      </p:sp>
      <p:sp>
        <p:nvSpPr>
          <p:cNvPr id="208" name="Rectangle 207">
            <a:extLst>
              <a:ext uri="{FF2B5EF4-FFF2-40B4-BE49-F238E27FC236}">
                <a16:creationId xmlns:a16="http://schemas.microsoft.com/office/drawing/2014/main" id="{577275C3-9028-D816-D818-9C726BDEF829}"/>
              </a:ext>
            </a:extLst>
          </p:cNvPr>
          <p:cNvSpPr/>
          <p:nvPr>
            <p:custDataLst>
              <p:tags r:id="rId5"/>
            </p:custDataLst>
          </p:nvPr>
        </p:nvSpPr>
        <p:spPr bwMode="gray">
          <a:xfrm>
            <a:off x="8805863" y="5172075"/>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B679F3B2-C6C7-4251-87DB-249D4F99AB28}" type="datetime'''''''''''''''''''''''''''''''''''''''''''''''9''''''4%'''">
              <a:rPr lang="en-US" altLang="en-US" sz="7000" b="1" smtClean="0">
                <a:solidFill>
                  <a:schemeClr val="tx1"/>
                </a:solidFill>
                <a:latin typeface="Calibri" panose="020F0502020204030204" pitchFamily="34" charset="0"/>
              </a:rPr>
              <a:pPr/>
              <a:t>94%</a:t>
            </a:fld>
            <a:endParaRPr lang="en-US" sz="7000" b="1" dirty="0">
              <a:solidFill>
                <a:schemeClr val="tx1"/>
              </a:solidFill>
              <a:latin typeface="Calibri" panose="020F0502020204030204" pitchFamily="34" charset="0"/>
            </a:endParaRPr>
          </a:p>
        </p:txBody>
      </p:sp>
      <p:sp>
        <p:nvSpPr>
          <p:cNvPr id="201" name="Rectangle 200">
            <a:extLst>
              <a:ext uri="{FF2B5EF4-FFF2-40B4-BE49-F238E27FC236}">
                <a16:creationId xmlns:a16="http://schemas.microsoft.com/office/drawing/2014/main" id="{9D4F0D2D-3D85-4441-6BAA-D404B89A1928}"/>
              </a:ext>
            </a:extLst>
          </p:cNvPr>
          <p:cNvSpPr/>
          <p:nvPr>
            <p:custDataLst>
              <p:tags r:id="rId6"/>
            </p:custDataLst>
          </p:nvPr>
        </p:nvSpPr>
        <p:spPr bwMode="gray">
          <a:xfrm>
            <a:off x="15033625" y="10515600"/>
            <a:ext cx="135255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683A22FE-FDB2-43C4-8AD7-7C57E5EF2B82}" type="datetime'''''''''''''''6''''''''''''''''''''''''''%'''''''''''''''">
              <a:rPr lang="en-US" altLang="en-US" sz="7000" b="1" smtClean="0">
                <a:solidFill>
                  <a:schemeClr val="tx1"/>
                </a:solidFill>
                <a:latin typeface="Calibri" panose="020F0502020204030204" pitchFamily="34" charset="0"/>
              </a:rPr>
              <a:pPr/>
              <a:t>6%</a:t>
            </a:fld>
            <a:endParaRPr lang="en-US" sz="7000" b="1" dirty="0">
              <a:solidFill>
                <a:schemeClr val="tx1"/>
              </a:solidFill>
              <a:latin typeface="Calibri" panose="020F0502020204030204" pitchFamily="34" charset="0"/>
            </a:endParaRPr>
          </a:p>
        </p:txBody>
      </p:sp>
      <p:sp>
        <p:nvSpPr>
          <p:cNvPr id="230" name="Rectangle 229">
            <a:extLst>
              <a:ext uri="{FF2B5EF4-FFF2-40B4-BE49-F238E27FC236}">
                <a16:creationId xmlns:a16="http://schemas.microsoft.com/office/drawing/2014/main" id="{02F5B6F5-B9C5-7A5B-753A-4CFC7F3D3FD4}"/>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1" name="Oval 230">
            <a:extLst>
              <a:ext uri="{FF2B5EF4-FFF2-40B4-BE49-F238E27FC236}">
                <a16:creationId xmlns:a16="http://schemas.microsoft.com/office/drawing/2014/main" id="{1D46C7C1-BDC8-E5B1-85F9-EAC339BF2027}"/>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32" name="Picture 231">
            <a:extLst>
              <a:ext uri="{FF2B5EF4-FFF2-40B4-BE49-F238E27FC236}">
                <a16:creationId xmlns:a16="http://schemas.microsoft.com/office/drawing/2014/main" id="{F38D37AC-1E47-9540-5CE2-07F55C6289E4}"/>
              </a:ext>
            </a:extLst>
          </p:cNvPr>
          <p:cNvPicPr>
            <a:picLocks noChangeAspect="1"/>
          </p:cNvPicPr>
          <p:nvPr/>
        </p:nvPicPr>
        <p:blipFill>
          <a:blip r:embed="rId12"/>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C8B6688-B748-2620-2A49-CA3FDBE91AF4}"/>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94856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5B00-1DF5-587B-74A9-CFBD9A46658F}"/>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8776518F-D648-B072-410E-0CB65A87C3CE}"/>
              </a:ext>
            </a:extLst>
          </p:cNvPr>
          <p:cNvGraphicFramePr>
            <a:graphicFrameLocks noChangeAspect="1"/>
          </p:cNvGraphicFramePr>
          <p:nvPr>
            <p:custDataLst>
              <p:tags r:id="rId1"/>
            </p:custDataLst>
            <p:extLst>
              <p:ext uri="{D42A27DB-BD31-4B8C-83A1-F6EECF244321}">
                <p14:modId xmlns:p14="http://schemas.microsoft.com/office/powerpoint/2010/main" val="440436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1" imgH="351" progId="TCLayout.ActiveDocument.1">
                  <p:embed/>
                </p:oleObj>
              </mc:Choice>
              <mc:Fallback>
                <p:oleObj name="think-cell Slide" r:id="rId9" imgW="351" imgH="351" progId="TCLayout.ActiveDocument.1">
                  <p:embed/>
                  <p:pic>
                    <p:nvPicPr>
                      <p:cNvPr id="30" name="think-cell data - do not delete" hidden="1">
                        <a:extLst>
                          <a:ext uri="{FF2B5EF4-FFF2-40B4-BE49-F238E27FC236}">
                            <a16:creationId xmlns:a16="http://schemas.microsoft.com/office/drawing/2014/main" id="{8776518F-D648-B072-410E-0CB65A87C3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5FC9E05-0D3B-DF0E-0640-D1B410418CA5}"/>
              </a:ext>
            </a:extLst>
          </p:cNvPr>
          <p:cNvSpPr>
            <a:spLocks noGrp="1"/>
          </p:cNvSpPr>
          <p:nvPr>
            <p:ph type="body" sz="quarter" idx="44"/>
          </p:nvPr>
        </p:nvSpPr>
        <p:spPr>
          <a:xfrm>
            <a:off x="5958557" y="1852162"/>
            <a:ext cx="14805160" cy="2991882"/>
          </a:xfrm>
        </p:spPr>
        <p:txBody>
          <a:bodyPr/>
          <a:lstStyle/>
          <a:p>
            <a:r>
              <a:rPr lang="en-US" sz="5000" dirty="0">
                <a:solidFill>
                  <a:srgbClr val="002060"/>
                </a:solidFill>
                <a:latin typeface="Calibri" panose="020F0502020204030204" pitchFamily="34" charset="0"/>
              </a:rPr>
              <a:t>(Among those who agreed) “Are there laypeople in your church trained in listening in that way? Does that type of ministry exist in your church?*</a:t>
            </a:r>
          </a:p>
          <a:p>
            <a:endParaRPr lang="en-US" sz="5000" dirty="0">
              <a:solidFill>
                <a:srgbClr val="002060"/>
              </a:solidFill>
              <a:latin typeface="Calibri" panose="020F0502020204030204" pitchFamily="34" charset="0"/>
            </a:endParaRPr>
          </a:p>
          <a:p>
            <a:pPr marL="571500" lvl="0" indent="-571500">
              <a:buFont typeface="Arial" panose="020B0604020202020204" pitchFamily="34" charset="0"/>
              <a:buChar char="•"/>
            </a:pPr>
            <a:endParaRPr lang="en-US" sz="5000" dirty="0">
              <a:solidFill>
                <a:srgbClr val="002060"/>
              </a:solidFill>
              <a:latin typeface="Calibri" panose="020F0502020204030204" pitchFamily="34" charset="0"/>
            </a:endParaRPr>
          </a:p>
        </p:txBody>
      </p:sp>
      <p:sp>
        <p:nvSpPr>
          <p:cNvPr id="6" name="Text Placeholder 5">
            <a:extLst>
              <a:ext uri="{FF2B5EF4-FFF2-40B4-BE49-F238E27FC236}">
                <a16:creationId xmlns:a16="http://schemas.microsoft.com/office/drawing/2014/main" id="{7B9AE155-BE3A-E1EC-5339-2A3A280BB646}"/>
              </a:ext>
            </a:extLst>
          </p:cNvPr>
          <p:cNvSpPr>
            <a:spLocks noGrp="1"/>
          </p:cNvSpPr>
          <p:nvPr>
            <p:ph type="body" sz="quarter" idx="52"/>
          </p:nvPr>
        </p:nvSpPr>
        <p:spPr>
          <a:xfrm>
            <a:off x="8196262" y="439358"/>
            <a:ext cx="9840913" cy="1329595"/>
          </a:xfrm>
        </p:spPr>
        <p:txBody>
          <a:bodyPr wrap="square" lIns="0" tIns="0" rIns="0" bIns="0" anchor="t">
            <a:spAutoFit/>
          </a:bodyPr>
          <a:lstStyle/>
          <a:p>
            <a:r>
              <a:rPr lang="en-US" dirty="0">
                <a:solidFill>
                  <a:srgbClr val="002060"/>
                </a:solidFill>
                <a:latin typeface="Georgia" panose="02040502050405020303" pitchFamily="18" charset="0"/>
              </a:rPr>
              <a:t>A step to be taken</a:t>
            </a:r>
          </a:p>
        </p:txBody>
      </p:sp>
      <p:sp>
        <p:nvSpPr>
          <p:cNvPr id="19" name="TextBox 18">
            <a:extLst>
              <a:ext uri="{FF2B5EF4-FFF2-40B4-BE49-F238E27FC236}">
                <a16:creationId xmlns:a16="http://schemas.microsoft.com/office/drawing/2014/main" id="{27EAA1BA-52D0-09EF-CAB0-FC06FA74C619}"/>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11" name="Chart 10">
            <a:extLst>
              <a:ext uri="{FF2B5EF4-FFF2-40B4-BE49-F238E27FC236}">
                <a16:creationId xmlns:a16="http://schemas.microsoft.com/office/drawing/2014/main" id="{452767AF-39ED-6202-373D-6E0BF6437456}"/>
              </a:ext>
            </a:extLst>
          </p:cNvPr>
          <p:cNvGraphicFramePr/>
          <p:nvPr>
            <p:custDataLst>
              <p:tags r:id="rId2"/>
            </p:custDataLst>
            <p:extLst>
              <p:ext uri="{D42A27DB-BD31-4B8C-83A1-F6EECF244321}">
                <p14:modId xmlns:p14="http://schemas.microsoft.com/office/powerpoint/2010/main" val="3474243478"/>
              </p:ext>
            </p:extLst>
          </p:nvPr>
        </p:nvGraphicFramePr>
        <p:xfrm>
          <a:off x="7031038" y="4710113"/>
          <a:ext cx="12171362" cy="7381875"/>
        </p:xfrm>
        <a:graphic>
          <a:graphicData uri="http://schemas.openxmlformats.org/drawingml/2006/chart">
            <c:chart xmlns:c="http://schemas.openxmlformats.org/drawingml/2006/chart" xmlns:r="http://schemas.openxmlformats.org/officeDocument/2006/relationships" r:id="rId11"/>
          </a:graphicData>
        </a:graphic>
      </p:graphicFrame>
      <p:sp>
        <p:nvSpPr>
          <p:cNvPr id="136" name="Rectangle 135">
            <a:extLst>
              <a:ext uri="{FF2B5EF4-FFF2-40B4-BE49-F238E27FC236}">
                <a16:creationId xmlns:a16="http://schemas.microsoft.com/office/drawing/2014/main" id="{862CC5D4-EEEF-8318-D607-2C86A9BEA110}"/>
              </a:ext>
            </a:extLst>
          </p:cNvPr>
          <p:cNvSpPr/>
          <p:nvPr>
            <p:custDataLst>
              <p:tags r:id="rId3"/>
            </p:custDataLst>
          </p:nvPr>
        </p:nvSpPr>
        <p:spPr bwMode="auto">
          <a:xfrm>
            <a:off x="9736138" y="12034838"/>
            <a:ext cx="758825"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4000" b="1" dirty="0">
                <a:solidFill>
                  <a:schemeClr val="tx2"/>
                </a:solidFill>
                <a:latin typeface="Calibri" panose="020F0502020204030204" pitchFamily="34" charset="0"/>
              </a:rPr>
              <a:t>YES</a:t>
            </a:r>
            <a:endParaRPr lang="en-US" sz="4000" b="1" dirty="0">
              <a:solidFill>
                <a:schemeClr val="tx2"/>
              </a:solidFill>
              <a:latin typeface="Calibri" panose="020F0502020204030204" pitchFamily="34" charset="0"/>
            </a:endParaRPr>
          </a:p>
        </p:txBody>
      </p:sp>
      <p:sp>
        <p:nvSpPr>
          <p:cNvPr id="145" name="Rectangle 144">
            <a:extLst>
              <a:ext uri="{FF2B5EF4-FFF2-40B4-BE49-F238E27FC236}">
                <a16:creationId xmlns:a16="http://schemas.microsoft.com/office/drawing/2014/main" id="{C74AA4EC-93BE-F234-8943-F8B788509B30}"/>
              </a:ext>
            </a:extLst>
          </p:cNvPr>
          <p:cNvSpPr/>
          <p:nvPr>
            <p:custDataLst>
              <p:tags r:id="rId4"/>
            </p:custDataLst>
          </p:nvPr>
        </p:nvSpPr>
        <p:spPr bwMode="auto">
          <a:xfrm>
            <a:off x="15773400" y="12034838"/>
            <a:ext cx="690563"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sz="4000" b="1" dirty="0">
                <a:solidFill>
                  <a:schemeClr val="tx2"/>
                </a:solidFill>
                <a:latin typeface="Calibri" panose="020F0502020204030204" pitchFamily="34" charset="0"/>
              </a:rPr>
              <a:t>NO</a:t>
            </a:r>
          </a:p>
        </p:txBody>
      </p:sp>
      <p:sp>
        <p:nvSpPr>
          <p:cNvPr id="208" name="Rectangle 207">
            <a:extLst>
              <a:ext uri="{FF2B5EF4-FFF2-40B4-BE49-F238E27FC236}">
                <a16:creationId xmlns:a16="http://schemas.microsoft.com/office/drawing/2014/main" id="{FC9458BD-8A62-2C2C-DAE2-6A0D28E32319}"/>
              </a:ext>
            </a:extLst>
          </p:cNvPr>
          <p:cNvSpPr/>
          <p:nvPr>
            <p:custDataLst>
              <p:tags r:id="rId5"/>
            </p:custDataLst>
          </p:nvPr>
        </p:nvSpPr>
        <p:spPr bwMode="gray">
          <a:xfrm>
            <a:off x="9213850" y="6545263"/>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DEDFD133-1558-4B9D-BCD6-7FBD068182C6}" type="datetime'3''''''''''''''''''''''''8%'''''''''''''''''''''''''''''''''">
              <a:rPr lang="en-US" altLang="en-US" sz="7000" b="1" smtClean="0">
                <a:solidFill>
                  <a:schemeClr val="tx1"/>
                </a:solidFill>
                <a:latin typeface="Calibri" panose="020F0502020204030204" pitchFamily="34" charset="0"/>
              </a:rPr>
              <a:pPr/>
              <a:t>38%</a:t>
            </a:fld>
            <a:endParaRPr lang="en-US" sz="7000" b="1" dirty="0">
              <a:solidFill>
                <a:schemeClr val="tx1"/>
              </a:solidFill>
              <a:latin typeface="Calibri" panose="020F0502020204030204" pitchFamily="34" charset="0"/>
            </a:endParaRPr>
          </a:p>
        </p:txBody>
      </p:sp>
      <p:sp>
        <p:nvSpPr>
          <p:cNvPr id="201" name="Rectangle 200">
            <a:extLst>
              <a:ext uri="{FF2B5EF4-FFF2-40B4-BE49-F238E27FC236}">
                <a16:creationId xmlns:a16="http://schemas.microsoft.com/office/drawing/2014/main" id="{44D990C4-A712-5DFC-2A7B-04B7FDC2A725}"/>
              </a:ext>
            </a:extLst>
          </p:cNvPr>
          <p:cNvSpPr/>
          <p:nvPr>
            <p:custDataLst>
              <p:tags r:id="rId6"/>
            </p:custDataLst>
          </p:nvPr>
        </p:nvSpPr>
        <p:spPr bwMode="gray">
          <a:xfrm>
            <a:off x="15216188" y="3806825"/>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2401258A-3472-4E08-964E-F91565CF49BD}" type="datetime'''''''''''''6''''''2''''''''''''''''''''''%'''">
              <a:rPr lang="en-US" altLang="en-US" sz="7000" b="1" smtClean="0">
                <a:solidFill>
                  <a:schemeClr val="tx1"/>
                </a:solidFill>
                <a:latin typeface="Calibri" panose="020F0502020204030204" pitchFamily="34" charset="0"/>
              </a:rPr>
              <a:pPr/>
              <a:t>62%</a:t>
            </a:fld>
            <a:endParaRPr lang="en-US" sz="7000" b="1" dirty="0">
              <a:solidFill>
                <a:schemeClr val="tx1"/>
              </a:solidFill>
              <a:latin typeface="Calibri" panose="020F0502020204030204" pitchFamily="34" charset="0"/>
            </a:endParaRPr>
          </a:p>
        </p:txBody>
      </p:sp>
      <p:sp>
        <p:nvSpPr>
          <p:cNvPr id="230" name="Rectangle 229">
            <a:extLst>
              <a:ext uri="{FF2B5EF4-FFF2-40B4-BE49-F238E27FC236}">
                <a16:creationId xmlns:a16="http://schemas.microsoft.com/office/drawing/2014/main" id="{C66698D6-26E8-3A13-C235-0276B235DA54}"/>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1" name="Oval 230">
            <a:extLst>
              <a:ext uri="{FF2B5EF4-FFF2-40B4-BE49-F238E27FC236}">
                <a16:creationId xmlns:a16="http://schemas.microsoft.com/office/drawing/2014/main" id="{0173A67E-7AF8-DE71-DF54-3EBE476DFCB4}"/>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32" name="Picture 231">
            <a:extLst>
              <a:ext uri="{FF2B5EF4-FFF2-40B4-BE49-F238E27FC236}">
                <a16:creationId xmlns:a16="http://schemas.microsoft.com/office/drawing/2014/main" id="{FDD6199B-EF4F-E298-D1B7-5168D51BFD27}"/>
              </a:ext>
            </a:extLst>
          </p:cNvPr>
          <p:cNvPicPr>
            <a:picLocks noChangeAspect="1"/>
          </p:cNvPicPr>
          <p:nvPr/>
        </p:nvPicPr>
        <p:blipFill>
          <a:blip r:embed="rId12"/>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a:extLst>
              <a:ext uri="{FF2B5EF4-FFF2-40B4-BE49-F238E27FC236}">
                <a16:creationId xmlns:a16="http://schemas.microsoft.com/office/drawing/2014/main" id="{DDBDE3A0-8A5C-1D5F-8F77-B5E0E9B5C449}"/>
              </a:ext>
            </a:extLst>
          </p:cNvPr>
          <p:cNvSpPr txBox="1"/>
          <p:nvPr/>
        </p:nvSpPr>
        <p:spPr>
          <a:xfrm flipH="1">
            <a:off x="2542491" y="8401050"/>
            <a:ext cx="5275043" cy="2862322"/>
          </a:xfrm>
          <a:prstGeom prst="rect">
            <a:avLst/>
          </a:prstGeom>
          <a:noFill/>
        </p:spPr>
        <p:txBody>
          <a:bodyPr wrap="square" rtlCol="0">
            <a:spAutoFit/>
          </a:bodyPr>
          <a:lstStyle/>
          <a:p>
            <a:r>
              <a:rPr lang="en-US" sz="2000" dirty="0">
                <a:solidFill>
                  <a:srgbClr val="002060"/>
                </a:solidFill>
                <a:latin typeface="Calibri" panose="020F0502020204030204" pitchFamily="34" charset="0"/>
              </a:rPr>
              <a:t>*Average of those who agreed, who also: </a:t>
            </a:r>
          </a:p>
          <a:p>
            <a:pPr marL="514350" indent="-514350">
              <a:buAutoNum type="arabicParenR"/>
            </a:pPr>
            <a:r>
              <a:rPr lang="en-US" sz="2000" dirty="0">
                <a:solidFill>
                  <a:srgbClr val="002060"/>
                </a:solidFill>
                <a:latin typeface="Calibri" panose="020F0502020204030204" pitchFamily="34" charset="0"/>
              </a:rPr>
              <a:t>answered “agree/strongly agree” to the question “there are lay people in my church who are adequately trained to address basic mental health needs” (37.7%), and  </a:t>
            </a:r>
          </a:p>
          <a:p>
            <a:pPr marL="514350" indent="-514350">
              <a:buAutoNum type="arabicParenR"/>
            </a:pPr>
            <a:r>
              <a:rPr lang="en-US" sz="2000" dirty="0">
                <a:solidFill>
                  <a:srgbClr val="002060"/>
                </a:solidFill>
                <a:latin typeface="Calibri" panose="020F0502020204030204" pitchFamily="34" charset="0"/>
              </a:rPr>
              <a:t>listed such a ministry (lay listening/basic care and support such as Stephen Ministry, lay counseling/coaching, or inner healing) as existing in their church (38.9%) </a:t>
            </a:r>
          </a:p>
        </p:txBody>
      </p:sp>
      <p:sp>
        <p:nvSpPr>
          <p:cNvPr id="2" name="TextBox 1">
            <a:extLst>
              <a:ext uri="{FF2B5EF4-FFF2-40B4-BE49-F238E27FC236}">
                <a16:creationId xmlns:a16="http://schemas.microsoft.com/office/drawing/2014/main" id="{DA49E697-1057-746E-1FCC-848844B26DE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67560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BCC121A4-A16C-A24A-4F73-1C54C0D442B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601A1CB-75AA-8775-C8F8-FB715AA42782}"/>
              </a:ext>
            </a:extLst>
          </p:cNvPr>
          <p:cNvGraphicFramePr>
            <a:graphicFrameLocks noChangeAspect="1"/>
          </p:cNvGraphicFramePr>
          <p:nvPr>
            <p:custDataLst>
              <p:tags r:id="rId1"/>
            </p:custDataLst>
            <p:extLst>
              <p:ext uri="{D42A27DB-BD31-4B8C-83A1-F6EECF244321}">
                <p14:modId xmlns:p14="http://schemas.microsoft.com/office/powerpoint/2010/main" val="2170614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A601A1CB-75AA-8775-C8F8-FB715AA4278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48BF22A-85C6-700C-2B2A-A385535E6CAE}"/>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AB338564-75B9-15B0-69B4-7BFC7A45DB8B}"/>
              </a:ext>
            </a:extLst>
          </p:cNvPr>
          <p:cNvSpPr>
            <a:spLocks noGrp="1"/>
          </p:cNvSpPr>
          <p:nvPr>
            <p:ph type="body" sz="quarter" idx="36"/>
          </p:nvPr>
        </p:nvSpPr>
        <p:spPr>
          <a:xfrm>
            <a:off x="0" y="9573136"/>
            <a:ext cx="24382413" cy="2354491"/>
          </a:xfrm>
          <a:solidFill>
            <a:schemeClr val="bg1">
              <a:alpha val="76000"/>
            </a:schemeClr>
          </a:solidFill>
        </p:spPr>
        <p:txBody>
          <a:bodyPr wrap="square" lIns="0" tIns="0" rIns="0" bIns="0" anchor="t">
            <a:spAutoFit/>
          </a:bodyPr>
          <a:lstStyle/>
          <a:p>
            <a:pPr algn="ctr" fontAlgn="base"/>
            <a:r>
              <a:rPr lang="en-US" sz="17000" dirty="0">
                <a:solidFill>
                  <a:schemeClr val="tx2"/>
                </a:solidFill>
              </a:rPr>
              <a:t>What we think is needed</a:t>
            </a:r>
            <a:endParaRPr lang="en-US" sz="17000" i="1" dirty="0">
              <a:solidFill>
                <a:schemeClr val="tx2"/>
              </a:solidFill>
            </a:endParaRPr>
          </a:p>
        </p:txBody>
      </p:sp>
    </p:spTree>
    <p:extLst>
      <p:ext uri="{BB962C8B-B14F-4D97-AF65-F5344CB8AC3E}">
        <p14:creationId xmlns:p14="http://schemas.microsoft.com/office/powerpoint/2010/main" val="414593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19CA26B0-9F76-0412-E4F8-C98E2F438E7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2F3B7AD-74FF-5E43-60F3-E8BCC54DC9D1}"/>
              </a:ext>
            </a:extLst>
          </p:cNvPr>
          <p:cNvGraphicFramePr>
            <a:graphicFrameLocks noChangeAspect="1"/>
          </p:cNvGraphicFramePr>
          <p:nvPr>
            <p:custDataLst>
              <p:tags r:id="rId1"/>
            </p:custDataLst>
            <p:extLst>
              <p:ext uri="{D42A27DB-BD31-4B8C-83A1-F6EECF244321}">
                <p14:modId xmlns:p14="http://schemas.microsoft.com/office/powerpoint/2010/main" val="1209579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02F3B7AD-74FF-5E43-60F3-E8BCC54DC9D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A8B19B60-5BCC-C6F9-B6B5-0B00D52266C7}"/>
              </a:ext>
            </a:extLst>
          </p:cNvPr>
          <p:cNvSpPr/>
          <p:nvPr/>
        </p:nvSpPr>
        <p:spPr>
          <a:xfrm>
            <a:off x="1" y="0"/>
            <a:ext cx="6680564" cy="1371600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TextBox 10">
            <a:extLst>
              <a:ext uri="{FF2B5EF4-FFF2-40B4-BE49-F238E27FC236}">
                <a16:creationId xmlns:a16="http://schemas.microsoft.com/office/drawing/2014/main" id="{C281B6AC-E7EA-9406-BA32-A5F84AFA2377}"/>
              </a:ext>
            </a:extLst>
          </p:cNvPr>
          <p:cNvSpPr txBox="1"/>
          <p:nvPr/>
        </p:nvSpPr>
        <p:spPr>
          <a:xfrm>
            <a:off x="223024" y="1084074"/>
            <a:ext cx="6457541" cy="13172837"/>
          </a:xfrm>
          <a:prstGeom prst="rect">
            <a:avLst/>
          </a:prstGeom>
          <a:noFill/>
        </p:spPr>
        <p:txBody>
          <a:bodyPr wrap="square" rtlCol="0">
            <a:spAutoFit/>
          </a:bodyPr>
          <a:lstStyle/>
          <a:p>
            <a:pPr algn="ctr"/>
            <a:r>
              <a:rPr lang="en-US" sz="7000" b="1" dirty="0">
                <a:solidFill>
                  <a:schemeClr val="bg1"/>
                </a:solidFill>
                <a:latin typeface="Arial" panose="020B0604020202020204" pitchFamily="34" charset="0"/>
              </a:rPr>
              <a:t>The church (meaning, the people in it) are the key to care</a:t>
            </a:r>
          </a:p>
          <a:p>
            <a:endParaRPr lang="en-US" sz="5000" dirty="0">
              <a:solidFill>
                <a:schemeClr val="bg1"/>
              </a:solidFill>
              <a:latin typeface="Arial" panose="020B0604020202020204" pitchFamily="34" charset="0"/>
            </a:endParaRPr>
          </a:p>
          <a:p>
            <a:pPr marL="685800" indent="-685800">
              <a:buFont typeface="Arial" panose="020B0604020202020204" pitchFamily="34" charset="0"/>
              <a:buChar char="•"/>
            </a:pPr>
            <a:r>
              <a:rPr lang="en-US" sz="5000" dirty="0">
                <a:solidFill>
                  <a:schemeClr val="bg1"/>
                </a:solidFill>
                <a:latin typeface="Arial" panose="020B0604020202020204" pitchFamily="34" charset="0"/>
              </a:rPr>
              <a:t>Church Peer Support</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Christian love</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Prayer</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Lived experience</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Long-term relationships</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 . . and it costs nothing but time.</a:t>
            </a:r>
          </a:p>
        </p:txBody>
      </p:sp>
      <p:sp>
        <p:nvSpPr>
          <p:cNvPr id="4" name="TextBox 3">
            <a:extLst>
              <a:ext uri="{FF2B5EF4-FFF2-40B4-BE49-F238E27FC236}">
                <a16:creationId xmlns:a16="http://schemas.microsoft.com/office/drawing/2014/main" id="{2B54798C-AC33-C29E-4147-45661187FD16}"/>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908601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C0EA7-AAAA-4BFF-2CC0-C268EE99311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D99CA0-9729-1D54-551E-5D1CF7FFB024}"/>
              </a:ext>
            </a:extLst>
          </p:cNvPr>
          <p:cNvGraphicFramePr>
            <a:graphicFrameLocks noChangeAspect="1"/>
          </p:cNvGraphicFramePr>
          <p:nvPr>
            <p:custDataLst>
              <p:tags r:id="rId1"/>
            </p:custDataLst>
            <p:extLst>
              <p:ext uri="{D42A27DB-BD31-4B8C-83A1-F6EECF244321}">
                <p14:modId xmlns:p14="http://schemas.microsoft.com/office/powerpoint/2010/main" val="3573399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7ED99CA0-9729-1D54-551E-5D1CF7FFB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id="{B7F13CEE-89EB-77EF-695C-942112909D4C}"/>
              </a:ext>
            </a:extLst>
          </p:cNvPr>
          <p:cNvSpPr txBox="1">
            <a:spLocks/>
          </p:cNvSpPr>
          <p:nvPr/>
        </p:nvSpPr>
        <p:spPr>
          <a:xfrm>
            <a:off x="7025617" y="454587"/>
            <a:ext cx="13258800" cy="1523494"/>
          </a:xfrm>
          <a:prstGeom prst="rect">
            <a:avLst/>
          </a:prstGeom>
        </p:spPr>
        <p:txBody>
          <a:bodyPr wrap="square" lIns="0" tIns="0" rIns="0" bIns="0" anchor="t">
            <a:sp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1000" b="1" dirty="0">
                <a:solidFill>
                  <a:srgbClr val="183C54"/>
                </a:solidFill>
                <a:latin typeface="Georgia" panose="02040502050405020303" pitchFamily="18" charset="0"/>
              </a:rPr>
              <a:t>A New Model</a:t>
            </a:r>
          </a:p>
        </p:txBody>
      </p:sp>
      <p:sp>
        <p:nvSpPr>
          <p:cNvPr id="4" name="Rectangle 3">
            <a:extLst>
              <a:ext uri="{FF2B5EF4-FFF2-40B4-BE49-F238E27FC236}">
                <a16:creationId xmlns:a16="http://schemas.microsoft.com/office/drawing/2014/main" id="{36519BA6-E1F9-C98B-2E59-4C1948AB7818}"/>
              </a:ext>
            </a:extLst>
          </p:cNvPr>
          <p:cNvSpPr/>
          <p:nvPr/>
        </p:nvSpPr>
        <p:spPr>
          <a:xfrm>
            <a:off x="11963" y="-18"/>
            <a:ext cx="2156375" cy="13713690"/>
          </a:xfrm>
          <a:prstGeom prst="rect">
            <a:avLst/>
          </a:prstGeom>
          <a:solidFill>
            <a:srgbClr val="00A8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C3090787-BB21-234E-F943-618701BFF8F9}"/>
              </a:ext>
            </a:extLst>
          </p:cNvPr>
          <p:cNvSpPr/>
          <p:nvPr/>
        </p:nvSpPr>
        <p:spPr>
          <a:xfrm>
            <a:off x="109021" y="375551"/>
            <a:ext cx="4312779" cy="4530841"/>
          </a:xfrm>
          <a:prstGeom prst="ellipse">
            <a:avLst/>
          </a:prstGeom>
          <a:solidFill>
            <a:srgbClr val="C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 name="Picture 1">
            <a:extLst>
              <a:ext uri="{FF2B5EF4-FFF2-40B4-BE49-F238E27FC236}">
                <a16:creationId xmlns:a16="http://schemas.microsoft.com/office/drawing/2014/main" id="{C21FDD20-E0A6-D74A-0A5C-B63094D46E09}"/>
              </a:ext>
            </a:extLst>
          </p:cNvPr>
          <p:cNvPicPr>
            <a:picLocks noChangeAspect="1"/>
          </p:cNvPicPr>
          <p:nvPr/>
        </p:nvPicPr>
        <p:blipFill>
          <a:blip r:embed="rId6"/>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diagram of a pyramid&#10;&#10;AI-generated content may be incorrect.">
            <a:extLst>
              <a:ext uri="{FF2B5EF4-FFF2-40B4-BE49-F238E27FC236}">
                <a16:creationId xmlns:a16="http://schemas.microsoft.com/office/drawing/2014/main" id="{CCCB0935-83B1-3774-7FD3-6ADBED6453A8}"/>
              </a:ext>
            </a:extLst>
          </p:cNvPr>
          <p:cNvPicPr>
            <a:picLocks noChangeAspect="1"/>
          </p:cNvPicPr>
          <p:nvPr/>
        </p:nvPicPr>
        <p:blipFill>
          <a:blip r:embed="rId7"/>
          <a:stretch>
            <a:fillRect/>
          </a:stretch>
        </p:blipFill>
        <p:spPr>
          <a:xfrm>
            <a:off x="4996017" y="2643377"/>
            <a:ext cx="18292115" cy="10287000"/>
          </a:xfrm>
          <a:prstGeom prst="rect">
            <a:avLst/>
          </a:prstGeom>
        </p:spPr>
      </p:pic>
      <p:sp>
        <p:nvSpPr>
          <p:cNvPr id="5" name="TextBox 4">
            <a:extLst>
              <a:ext uri="{FF2B5EF4-FFF2-40B4-BE49-F238E27FC236}">
                <a16:creationId xmlns:a16="http://schemas.microsoft.com/office/drawing/2014/main" id="{D086B502-EE14-4D6A-306F-89C2EC356F5E}"/>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69618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BA6042F1-FE82-BC5C-E4BD-0E5EB23DDFA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9771D9D-0D2A-C005-B880-F420C3292FCA}"/>
              </a:ext>
            </a:extLst>
          </p:cNvPr>
          <p:cNvGraphicFramePr>
            <a:graphicFrameLocks noChangeAspect="1"/>
          </p:cNvGraphicFramePr>
          <p:nvPr>
            <p:custDataLst>
              <p:tags r:id="rId1"/>
            </p:custDataLst>
            <p:extLst>
              <p:ext uri="{D42A27DB-BD31-4B8C-83A1-F6EECF244321}">
                <p14:modId xmlns:p14="http://schemas.microsoft.com/office/powerpoint/2010/main" val="2207924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59771D9D-0D2A-C005-B880-F420C3292FC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3B18384-9408-1ED3-ED76-17AFD443AB44}"/>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926709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E22D8-F456-223E-CE60-C6931EEFE53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BF6FA5-7E36-0802-B313-41673DCB0457}"/>
              </a:ext>
            </a:extLst>
          </p:cNvPr>
          <p:cNvGraphicFramePr>
            <a:graphicFrameLocks noChangeAspect="1"/>
          </p:cNvGraphicFramePr>
          <p:nvPr>
            <p:custDataLst>
              <p:tags r:id="rId1"/>
            </p:custDataLst>
            <p:extLst>
              <p:ext uri="{D42A27DB-BD31-4B8C-83A1-F6EECF244321}">
                <p14:modId xmlns:p14="http://schemas.microsoft.com/office/powerpoint/2010/main" val="919146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1FBF6FA5-7E36-0802-B313-41673DCB04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id="{917FF63C-3BE8-695C-EDE1-9EFB839D44CC}"/>
              </a:ext>
            </a:extLst>
          </p:cNvPr>
          <p:cNvSpPr txBox="1">
            <a:spLocks/>
          </p:cNvSpPr>
          <p:nvPr/>
        </p:nvSpPr>
        <p:spPr>
          <a:xfrm>
            <a:off x="7104856" y="913149"/>
            <a:ext cx="13258800" cy="3046988"/>
          </a:xfrm>
          <a:prstGeom prst="rect">
            <a:avLst/>
          </a:prstGeom>
        </p:spPr>
        <p:txBody>
          <a:bodyPr wrap="square" lIns="0" tIns="0" rIns="0" bIns="0" anchor="t">
            <a:spAutoFit/>
          </a:bodyPr>
          <a:lstStyle>
            <a:defPPr>
              <a:defRPr lang="en-US"/>
            </a:defPPr>
            <a:lvl1pPr indent="0" algn="ctr" defTabSz="1828709">
              <a:lnSpc>
                <a:spcPct val="90000"/>
              </a:lnSpc>
              <a:spcBef>
                <a:spcPts val="2000"/>
              </a:spcBef>
              <a:buFont typeface="Arial" panose="020B0604020202020204" pitchFamily="34" charset="0"/>
              <a:buNone/>
              <a:defRPr sz="11000" b="1">
                <a:solidFill>
                  <a:schemeClr val="tx2"/>
                </a:solidFill>
                <a:latin typeface="+mj-lt"/>
              </a:defRPr>
            </a:lvl1pPr>
            <a:lvl2pPr marL="1371531" indent="-457177" defTabSz="1828709">
              <a:lnSpc>
                <a:spcPct val="90000"/>
              </a:lnSpc>
              <a:spcBef>
                <a:spcPts val="1000"/>
              </a:spcBef>
              <a:buFont typeface="Arial" panose="020B0604020202020204" pitchFamily="34" charset="0"/>
              <a:buChar char="•"/>
              <a:defRPr sz="4800"/>
            </a:lvl2pPr>
            <a:lvl3pPr marL="2285886" indent="-457177" defTabSz="1828709">
              <a:lnSpc>
                <a:spcPct val="90000"/>
              </a:lnSpc>
              <a:spcBef>
                <a:spcPts val="1000"/>
              </a:spcBef>
              <a:buFont typeface="Arial" panose="020B0604020202020204" pitchFamily="34" charset="0"/>
              <a:buChar char="•"/>
              <a:defRPr sz="4000"/>
            </a:lvl3pPr>
            <a:lvl4pPr marL="3200240" indent="-457177" defTabSz="1828709">
              <a:lnSpc>
                <a:spcPct val="90000"/>
              </a:lnSpc>
              <a:spcBef>
                <a:spcPts val="1000"/>
              </a:spcBef>
              <a:buFont typeface="Arial" panose="020B0604020202020204" pitchFamily="34" charset="0"/>
              <a:buChar char="•"/>
              <a:defRPr sz="3600"/>
            </a:lvl4pPr>
            <a:lvl5pPr marL="4114594" indent="-457177" defTabSz="1828709">
              <a:lnSpc>
                <a:spcPct val="90000"/>
              </a:lnSpc>
              <a:spcBef>
                <a:spcPts val="1000"/>
              </a:spcBef>
              <a:buFont typeface="Arial" panose="020B0604020202020204" pitchFamily="34" charset="0"/>
              <a:buChar char="•"/>
              <a:defRPr sz="3600"/>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US" dirty="0">
                <a:solidFill>
                  <a:srgbClr val="183C54"/>
                </a:solidFill>
                <a:latin typeface="Georgia" panose="02040502050405020303" pitchFamily="18" charset="0"/>
              </a:rPr>
              <a:t>What happens today</a:t>
            </a:r>
          </a:p>
        </p:txBody>
      </p:sp>
      <p:sp>
        <p:nvSpPr>
          <p:cNvPr id="5" name="Rectangle 4">
            <a:extLst>
              <a:ext uri="{FF2B5EF4-FFF2-40B4-BE49-F238E27FC236}">
                <a16:creationId xmlns:a16="http://schemas.microsoft.com/office/drawing/2014/main" id="{2D4EEDA8-563A-F5C8-E091-D0A4E684F248}"/>
              </a:ext>
            </a:extLst>
          </p:cNvPr>
          <p:cNvSpPr/>
          <p:nvPr/>
        </p:nvSpPr>
        <p:spPr>
          <a:xfrm>
            <a:off x="-192" y="-18"/>
            <a:ext cx="2422981" cy="13713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E24FB593-2BDB-C347-96CF-6B2B5F4DF96A}"/>
              </a:ext>
            </a:extLst>
          </p:cNvPr>
          <p:cNvSpPr/>
          <p:nvPr/>
        </p:nvSpPr>
        <p:spPr>
          <a:xfrm>
            <a:off x="266535" y="278634"/>
            <a:ext cx="4312779" cy="4530841"/>
          </a:xfrm>
          <a:prstGeom prst="ellipse">
            <a:avLst/>
          </a:prstGeom>
          <a:solidFill>
            <a:srgbClr val="C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0" name="Picture 9" descr="A blue and white cover with a bench and text&#10;&#10;AI-generated content may be incorrect.">
            <a:extLst>
              <a:ext uri="{FF2B5EF4-FFF2-40B4-BE49-F238E27FC236}">
                <a16:creationId xmlns:a16="http://schemas.microsoft.com/office/drawing/2014/main" id="{A569624E-5282-43F1-3737-31AE94C01840}"/>
              </a:ext>
            </a:extLst>
          </p:cNvPr>
          <p:cNvPicPr>
            <a:picLocks noChangeAspect="1"/>
          </p:cNvPicPr>
          <p:nvPr/>
        </p:nvPicPr>
        <p:blipFill>
          <a:blip r:embed="rId6"/>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diagram of a pyramid&#10;&#10;AI-generated content may be incorrect.">
            <a:extLst>
              <a:ext uri="{FF2B5EF4-FFF2-40B4-BE49-F238E27FC236}">
                <a16:creationId xmlns:a16="http://schemas.microsoft.com/office/drawing/2014/main" id="{B09D678B-458F-E9EE-56EA-EB47CC2BB258}"/>
              </a:ext>
            </a:extLst>
          </p:cNvPr>
          <p:cNvPicPr>
            <a:picLocks noChangeAspect="1"/>
          </p:cNvPicPr>
          <p:nvPr/>
        </p:nvPicPr>
        <p:blipFill>
          <a:blip r:embed="rId7"/>
          <a:stretch>
            <a:fillRect/>
          </a:stretch>
        </p:blipFill>
        <p:spPr>
          <a:xfrm>
            <a:off x="4994574" y="2483660"/>
            <a:ext cx="18284971" cy="10287000"/>
          </a:xfrm>
          <a:prstGeom prst="rect">
            <a:avLst/>
          </a:prstGeom>
        </p:spPr>
      </p:pic>
      <p:sp>
        <p:nvSpPr>
          <p:cNvPr id="3" name="TextBox 2">
            <a:extLst>
              <a:ext uri="{FF2B5EF4-FFF2-40B4-BE49-F238E27FC236}">
                <a16:creationId xmlns:a16="http://schemas.microsoft.com/office/drawing/2014/main" id="{2D00D6E9-7540-3267-E2C3-EFE62D78EA18}"/>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6390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A0440-9EE4-F804-B881-AD301241BDC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39AA1D1-0F1A-4E99-8014-6CB8507CE2D8}"/>
              </a:ext>
            </a:extLst>
          </p:cNvPr>
          <p:cNvGraphicFramePr>
            <a:graphicFrameLocks noChangeAspect="1"/>
          </p:cNvGraphicFramePr>
          <p:nvPr>
            <p:custDataLst>
              <p:tags r:id="rId1"/>
            </p:custDataLst>
            <p:extLst>
              <p:ext uri="{D42A27DB-BD31-4B8C-83A1-F6EECF244321}">
                <p14:modId xmlns:p14="http://schemas.microsoft.com/office/powerpoint/2010/main" val="1364590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439AA1D1-0F1A-4E99-8014-6CB8507CE2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id="{99E05F85-C331-63BC-F25F-D3C01BE23D56}"/>
              </a:ext>
            </a:extLst>
          </p:cNvPr>
          <p:cNvSpPr txBox="1">
            <a:spLocks/>
          </p:cNvSpPr>
          <p:nvPr/>
        </p:nvSpPr>
        <p:spPr>
          <a:xfrm>
            <a:off x="7123906" y="1020560"/>
            <a:ext cx="13258800" cy="3046988"/>
          </a:xfrm>
          <a:prstGeom prst="rect">
            <a:avLst/>
          </a:prstGeom>
        </p:spPr>
        <p:txBody>
          <a:bodyPr wrap="square" lIns="0" tIns="0" rIns="0" bIns="0" anchor="t">
            <a:sp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1000" b="1" dirty="0">
                <a:solidFill>
                  <a:srgbClr val="183C54"/>
                </a:solidFill>
                <a:latin typeface="Georgia" panose="02040502050405020303" pitchFamily="18" charset="0"/>
              </a:rPr>
              <a:t>What needs to happen</a:t>
            </a:r>
          </a:p>
        </p:txBody>
      </p:sp>
      <p:sp>
        <p:nvSpPr>
          <p:cNvPr id="5" name="Rectangle 4">
            <a:extLst>
              <a:ext uri="{FF2B5EF4-FFF2-40B4-BE49-F238E27FC236}">
                <a16:creationId xmlns:a16="http://schemas.microsoft.com/office/drawing/2014/main" id="{0CF1AFFB-2998-9565-7C60-22BD819C723B}"/>
              </a:ext>
            </a:extLst>
          </p:cNvPr>
          <p:cNvSpPr/>
          <p:nvPr/>
        </p:nvSpPr>
        <p:spPr>
          <a:xfrm>
            <a:off x="-192" y="-18"/>
            <a:ext cx="2422981" cy="13713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A5AD6536-82A7-C404-BE11-5983AE335FD4}"/>
              </a:ext>
            </a:extLst>
          </p:cNvPr>
          <p:cNvSpPr/>
          <p:nvPr/>
        </p:nvSpPr>
        <p:spPr>
          <a:xfrm>
            <a:off x="266535" y="278634"/>
            <a:ext cx="4312779" cy="4530841"/>
          </a:xfrm>
          <a:prstGeom prst="ellipse">
            <a:avLst/>
          </a:prstGeom>
          <a:solidFill>
            <a:srgbClr val="C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0" name="Picture 9" descr="A blue and white cover with a bench and text&#10;&#10;AI-generated content may be incorrect.">
            <a:extLst>
              <a:ext uri="{FF2B5EF4-FFF2-40B4-BE49-F238E27FC236}">
                <a16:creationId xmlns:a16="http://schemas.microsoft.com/office/drawing/2014/main" id="{06E48E4F-7E64-F66F-FC86-08E70B365710}"/>
              </a:ext>
            </a:extLst>
          </p:cNvPr>
          <p:cNvPicPr>
            <a:picLocks noChangeAspect="1"/>
          </p:cNvPicPr>
          <p:nvPr/>
        </p:nvPicPr>
        <p:blipFill>
          <a:blip r:embed="rId6"/>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diagram of a pyramid&#10;&#10;AI-generated content may be incorrect.">
            <a:extLst>
              <a:ext uri="{FF2B5EF4-FFF2-40B4-BE49-F238E27FC236}">
                <a16:creationId xmlns:a16="http://schemas.microsoft.com/office/drawing/2014/main" id="{F5109AC3-4931-F85A-96F6-73D0A86385C1}"/>
              </a:ext>
            </a:extLst>
          </p:cNvPr>
          <p:cNvPicPr>
            <a:picLocks noChangeAspect="1"/>
          </p:cNvPicPr>
          <p:nvPr/>
        </p:nvPicPr>
        <p:blipFill>
          <a:blip r:embed="rId7"/>
          <a:stretch>
            <a:fillRect/>
          </a:stretch>
        </p:blipFill>
        <p:spPr>
          <a:xfrm>
            <a:off x="4608616" y="2582923"/>
            <a:ext cx="18284971" cy="10287000"/>
          </a:xfrm>
          <a:prstGeom prst="rect">
            <a:avLst/>
          </a:prstGeom>
        </p:spPr>
      </p:pic>
      <p:sp>
        <p:nvSpPr>
          <p:cNvPr id="4" name="TextBox 3">
            <a:extLst>
              <a:ext uri="{FF2B5EF4-FFF2-40B4-BE49-F238E27FC236}">
                <a16:creationId xmlns:a16="http://schemas.microsoft.com/office/drawing/2014/main" id="{35525B8F-421A-2BAA-A551-01E680C9127B}"/>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2672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93A20-48DE-6A4F-9EED-36D2B46FABE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70621B-15C2-8FDA-B839-E3684AD52048}"/>
              </a:ext>
            </a:extLst>
          </p:cNvPr>
          <p:cNvGraphicFramePr>
            <a:graphicFrameLocks noChangeAspect="1"/>
          </p:cNvGraphicFramePr>
          <p:nvPr>
            <p:custDataLst>
              <p:tags r:id="rId1"/>
            </p:custDataLst>
            <p:extLst>
              <p:ext uri="{D42A27DB-BD31-4B8C-83A1-F6EECF244321}">
                <p14:modId xmlns:p14="http://schemas.microsoft.com/office/powerpoint/2010/main" val="395140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D670621B-15C2-8FDA-B839-E3684AD5204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id="{748D57DE-0218-60F5-2A36-92370CB88012}"/>
              </a:ext>
            </a:extLst>
          </p:cNvPr>
          <p:cNvSpPr txBox="1">
            <a:spLocks/>
          </p:cNvSpPr>
          <p:nvPr/>
        </p:nvSpPr>
        <p:spPr>
          <a:xfrm>
            <a:off x="5905365" y="998088"/>
            <a:ext cx="15335385" cy="3046988"/>
          </a:xfrm>
          <a:prstGeom prst="rect">
            <a:avLst/>
          </a:prstGeom>
        </p:spPr>
        <p:txBody>
          <a:bodyPr wrap="square" lIns="0" tIns="0" rIns="0" bIns="0" anchor="t">
            <a:spAutoFit/>
          </a:bodyPr>
          <a:lstStyle>
            <a:defPPr>
              <a:defRPr lang="en-US"/>
            </a:defPPr>
            <a:lvl1pPr indent="0" defTabSz="1828709">
              <a:lnSpc>
                <a:spcPct val="90000"/>
              </a:lnSpc>
              <a:spcBef>
                <a:spcPts val="2000"/>
              </a:spcBef>
              <a:buFont typeface="Arial" panose="020B0604020202020204" pitchFamily="34" charset="0"/>
              <a:buNone/>
              <a:defRPr sz="11000" b="1">
                <a:solidFill>
                  <a:srgbClr val="183C54"/>
                </a:solidFill>
                <a:latin typeface="+mj-lt"/>
              </a:defRPr>
            </a:lvl1pPr>
            <a:lvl2pPr marL="1371531" indent="-457177" defTabSz="1828709">
              <a:lnSpc>
                <a:spcPct val="90000"/>
              </a:lnSpc>
              <a:spcBef>
                <a:spcPts val="1000"/>
              </a:spcBef>
              <a:buFont typeface="Arial" panose="020B0604020202020204" pitchFamily="34" charset="0"/>
              <a:buChar char="•"/>
              <a:defRPr sz="4800"/>
            </a:lvl2pPr>
            <a:lvl3pPr marL="2285886" indent="-457177" defTabSz="1828709">
              <a:lnSpc>
                <a:spcPct val="90000"/>
              </a:lnSpc>
              <a:spcBef>
                <a:spcPts val="1000"/>
              </a:spcBef>
              <a:buFont typeface="Arial" panose="020B0604020202020204" pitchFamily="34" charset="0"/>
              <a:buChar char="•"/>
              <a:defRPr sz="4000"/>
            </a:lvl3pPr>
            <a:lvl4pPr marL="3200240" indent="-457177" defTabSz="1828709">
              <a:lnSpc>
                <a:spcPct val="90000"/>
              </a:lnSpc>
              <a:spcBef>
                <a:spcPts val="1000"/>
              </a:spcBef>
              <a:buFont typeface="Arial" panose="020B0604020202020204" pitchFamily="34" charset="0"/>
              <a:buChar char="•"/>
              <a:defRPr sz="3600"/>
            </a:lvl4pPr>
            <a:lvl5pPr marL="4114594" indent="-457177" defTabSz="1828709">
              <a:lnSpc>
                <a:spcPct val="90000"/>
              </a:lnSpc>
              <a:spcBef>
                <a:spcPts val="1000"/>
              </a:spcBef>
              <a:buFont typeface="Arial" panose="020B0604020202020204" pitchFamily="34" charset="0"/>
              <a:buChar char="•"/>
              <a:defRPr sz="3600"/>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pPr algn="ctr"/>
            <a:r>
              <a:rPr lang="en-US" dirty="0">
                <a:latin typeface="Georgia" panose="02040502050405020303" pitchFamily="18" charset="0"/>
              </a:rPr>
              <a:t>The Church CARE Strategy</a:t>
            </a:r>
          </a:p>
        </p:txBody>
      </p:sp>
      <p:sp>
        <p:nvSpPr>
          <p:cNvPr id="6" name="Rectangle 5">
            <a:extLst>
              <a:ext uri="{FF2B5EF4-FFF2-40B4-BE49-F238E27FC236}">
                <a16:creationId xmlns:a16="http://schemas.microsoft.com/office/drawing/2014/main" id="{2377B1C7-49F0-BD0B-C15F-40B05C8A8307}"/>
              </a:ext>
            </a:extLst>
          </p:cNvPr>
          <p:cNvSpPr/>
          <p:nvPr/>
        </p:nvSpPr>
        <p:spPr>
          <a:xfrm>
            <a:off x="-192" y="-18"/>
            <a:ext cx="2422981" cy="13713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Oval 7">
            <a:extLst>
              <a:ext uri="{FF2B5EF4-FFF2-40B4-BE49-F238E27FC236}">
                <a16:creationId xmlns:a16="http://schemas.microsoft.com/office/drawing/2014/main" id="{BF599F6D-0132-14CE-70CF-F0DD056E770F}"/>
              </a:ext>
            </a:extLst>
          </p:cNvPr>
          <p:cNvSpPr/>
          <p:nvPr/>
        </p:nvSpPr>
        <p:spPr>
          <a:xfrm>
            <a:off x="266535" y="278634"/>
            <a:ext cx="4312779" cy="4530841"/>
          </a:xfrm>
          <a:prstGeom prst="ellipse">
            <a:avLst/>
          </a:prstGeom>
          <a:solidFill>
            <a:srgbClr val="C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1" name="Picture 10" descr="A blue and white cover with a bench and text&#10;&#10;AI-generated content may be incorrect.">
            <a:extLst>
              <a:ext uri="{FF2B5EF4-FFF2-40B4-BE49-F238E27FC236}">
                <a16:creationId xmlns:a16="http://schemas.microsoft.com/office/drawing/2014/main" id="{093582E9-171F-A2C5-3449-2042273EFF47}"/>
              </a:ext>
            </a:extLst>
          </p:cNvPr>
          <p:cNvPicPr>
            <a:picLocks noChangeAspect="1"/>
          </p:cNvPicPr>
          <p:nvPr/>
        </p:nvPicPr>
        <p:blipFill>
          <a:blip r:embed="rId6"/>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FE3AA7A-A2A9-9107-7ECB-B46F3C804F66}"/>
              </a:ext>
            </a:extLst>
          </p:cNvPr>
          <p:cNvPicPr>
            <a:picLocks noChangeAspect="1"/>
          </p:cNvPicPr>
          <p:nvPr/>
        </p:nvPicPr>
        <p:blipFill>
          <a:blip r:embed="rId7"/>
          <a:stretch>
            <a:fillRect/>
          </a:stretch>
        </p:blipFill>
        <p:spPr>
          <a:xfrm>
            <a:off x="4348127" y="2207605"/>
            <a:ext cx="19366182" cy="10893902"/>
          </a:xfrm>
          <a:prstGeom prst="rect">
            <a:avLst/>
          </a:prstGeom>
        </p:spPr>
      </p:pic>
      <p:sp>
        <p:nvSpPr>
          <p:cNvPr id="4" name="TextBox 3">
            <a:extLst>
              <a:ext uri="{FF2B5EF4-FFF2-40B4-BE49-F238E27FC236}">
                <a16:creationId xmlns:a16="http://schemas.microsoft.com/office/drawing/2014/main" id="{5E9C6482-D028-496E-0626-47839E99EAB8}"/>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5" name="Google Shape;83;p17" title="Church Care Final Logo-01 - cropped.jpg">
            <a:extLst>
              <a:ext uri="{FF2B5EF4-FFF2-40B4-BE49-F238E27FC236}">
                <a16:creationId xmlns:a16="http://schemas.microsoft.com/office/drawing/2014/main" id="{8F444FF2-0B6C-2F0C-0B54-4E58B9FDE14F}"/>
              </a:ext>
            </a:extLst>
          </p:cNvPr>
          <p:cNvPicPr preferRelativeResize="0"/>
          <p:nvPr/>
        </p:nvPicPr>
        <p:blipFill>
          <a:blip r:embed="rId8">
            <a:alphaModFix/>
          </a:blip>
          <a:stretch>
            <a:fillRect/>
          </a:stretch>
        </p:blipFill>
        <p:spPr>
          <a:xfrm>
            <a:off x="19291247" y="2620940"/>
            <a:ext cx="4824631" cy="2445578"/>
          </a:xfrm>
          <a:prstGeom prst="rect">
            <a:avLst/>
          </a:prstGeom>
          <a:noFill/>
          <a:ln>
            <a:noFill/>
          </a:ln>
        </p:spPr>
      </p:pic>
    </p:spTree>
    <p:extLst>
      <p:ext uri="{BB962C8B-B14F-4D97-AF65-F5344CB8AC3E}">
        <p14:creationId xmlns:p14="http://schemas.microsoft.com/office/powerpoint/2010/main" val="21916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0D7314D1-C78B-8E4F-9927-C24FDCE52B62}"/>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45CFE00-953E-3E2E-6806-BF65E0D14A4F}"/>
              </a:ext>
            </a:extLst>
          </p:cNvPr>
          <p:cNvGraphicFramePr>
            <a:graphicFrameLocks noChangeAspect="1"/>
          </p:cNvGraphicFramePr>
          <p:nvPr>
            <p:custDataLst>
              <p:tags r:id="rId1"/>
            </p:custDataLst>
            <p:extLst>
              <p:ext uri="{D42A27DB-BD31-4B8C-83A1-F6EECF244321}">
                <p14:modId xmlns:p14="http://schemas.microsoft.com/office/powerpoint/2010/main" val="3651237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B45CFE00-953E-3E2E-6806-BF65E0D14A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D6703427-2D8D-D9C6-C85A-116EC2E938C2}"/>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33703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3B4FC675-3535-A86D-C742-531253927D99}"/>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F973A9-77E1-A1D4-31BC-717D1A28C040}"/>
              </a:ext>
            </a:extLst>
          </p:cNvPr>
          <p:cNvGraphicFramePr>
            <a:graphicFrameLocks noChangeAspect="1"/>
          </p:cNvGraphicFramePr>
          <p:nvPr>
            <p:custDataLst>
              <p:tags r:id="rId1"/>
            </p:custDataLst>
            <p:extLst>
              <p:ext uri="{D42A27DB-BD31-4B8C-83A1-F6EECF244321}">
                <p14:modId xmlns:p14="http://schemas.microsoft.com/office/powerpoint/2010/main" val="1220804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CAF973A9-77E1-A1D4-31BC-717D1A28C0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52A3641-5E65-EB9C-64B3-76AFDF76F351}"/>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6DF3AFB3-2F24-338D-3077-61499FD71B54}"/>
              </a:ext>
            </a:extLst>
          </p:cNvPr>
          <p:cNvSpPr>
            <a:spLocks noGrp="1"/>
          </p:cNvSpPr>
          <p:nvPr>
            <p:ph type="body" sz="quarter" idx="36"/>
          </p:nvPr>
        </p:nvSpPr>
        <p:spPr>
          <a:xfrm>
            <a:off x="0" y="9573136"/>
            <a:ext cx="24382413" cy="2077492"/>
          </a:xfrm>
          <a:solidFill>
            <a:schemeClr val="bg1">
              <a:alpha val="76000"/>
            </a:schemeClr>
          </a:solidFill>
        </p:spPr>
        <p:txBody>
          <a:bodyPr wrap="square" lIns="0" tIns="0" rIns="0" bIns="0" anchor="t">
            <a:spAutoFit/>
          </a:bodyPr>
          <a:lstStyle/>
          <a:p>
            <a:pPr algn="ctr" fontAlgn="base"/>
            <a:r>
              <a:rPr lang="en-US" sz="15000" dirty="0">
                <a:solidFill>
                  <a:schemeClr val="tx2"/>
                </a:solidFill>
              </a:rPr>
              <a:t>Lay helping works</a:t>
            </a:r>
            <a:endParaRPr lang="en-US" sz="15000" i="1" dirty="0">
              <a:solidFill>
                <a:schemeClr val="tx2"/>
              </a:solidFill>
            </a:endParaRPr>
          </a:p>
        </p:txBody>
      </p:sp>
    </p:spTree>
    <p:extLst>
      <p:ext uri="{BB962C8B-B14F-4D97-AF65-F5344CB8AC3E}">
        <p14:creationId xmlns:p14="http://schemas.microsoft.com/office/powerpoint/2010/main" val="80735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a:extLst>
            <a:ext uri="{FF2B5EF4-FFF2-40B4-BE49-F238E27FC236}">
              <a16:creationId xmlns:a16="http://schemas.microsoft.com/office/drawing/2014/main" id="{52773836-A14D-F111-A0E7-C8A7F69BF75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B050F3-2196-F134-7681-A8A28A503810}"/>
              </a:ext>
            </a:extLst>
          </p:cNvPr>
          <p:cNvGraphicFramePr>
            <a:graphicFrameLocks noChangeAspect="1"/>
          </p:cNvGraphicFramePr>
          <p:nvPr>
            <p:custDataLst>
              <p:tags r:id="rId1"/>
            </p:custDataLst>
            <p:extLst>
              <p:ext uri="{D42A27DB-BD31-4B8C-83A1-F6EECF244321}">
                <p14:modId xmlns:p14="http://schemas.microsoft.com/office/powerpoint/2010/main" val="643938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72B050F3-2196-F134-7681-A8A28A5038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F1042BD-98DA-74ED-7419-7771F373EDD7}"/>
              </a:ext>
            </a:extLst>
          </p:cNvPr>
          <p:cNvSpPr/>
          <p:nvPr/>
        </p:nvSpPr>
        <p:spPr>
          <a:xfrm>
            <a:off x="0" y="0"/>
            <a:ext cx="9224682" cy="1371600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C68003E1-20F6-F128-F7AA-75F2D18758AE}"/>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6" name="TextBox 5">
            <a:extLst>
              <a:ext uri="{FF2B5EF4-FFF2-40B4-BE49-F238E27FC236}">
                <a16:creationId xmlns:a16="http://schemas.microsoft.com/office/drawing/2014/main" id="{8F4EF129-306D-FACF-7E9F-3DDA66765115}"/>
              </a:ext>
            </a:extLst>
          </p:cNvPr>
          <p:cNvSpPr txBox="1"/>
          <p:nvPr/>
        </p:nvSpPr>
        <p:spPr>
          <a:xfrm>
            <a:off x="687931" y="3058622"/>
            <a:ext cx="7848819" cy="4708981"/>
          </a:xfrm>
          <a:prstGeom prst="rect">
            <a:avLst/>
          </a:prstGeom>
          <a:noFill/>
        </p:spPr>
        <p:txBody>
          <a:bodyPr wrap="square" rtlCol="0">
            <a:spAutoFit/>
          </a:bodyPr>
          <a:lstStyle/>
          <a:p>
            <a:pPr algn="ctr"/>
            <a:r>
              <a:rPr lang="en-US" sz="10000" dirty="0">
                <a:solidFill>
                  <a:schemeClr val="bg1"/>
                </a:solidFill>
                <a:latin typeface="Arial" panose="020B0604020202020204" pitchFamily="34" charset="0"/>
              </a:rPr>
              <a:t>The </a:t>
            </a:r>
          </a:p>
          <a:p>
            <a:pPr algn="ctr"/>
            <a:r>
              <a:rPr lang="en-US" sz="10000" dirty="0">
                <a:solidFill>
                  <a:schemeClr val="bg1"/>
                </a:solidFill>
                <a:latin typeface="Arial" panose="020B0604020202020204" pitchFamily="34" charset="0"/>
              </a:rPr>
              <a:t>Friendship Bench</a:t>
            </a:r>
          </a:p>
        </p:txBody>
      </p:sp>
    </p:spTree>
    <p:extLst>
      <p:ext uri="{BB962C8B-B14F-4D97-AF65-F5344CB8AC3E}">
        <p14:creationId xmlns:p14="http://schemas.microsoft.com/office/powerpoint/2010/main" val="4275514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1A09BF9-116C-974C-1DDD-AAB24EE9FC1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D290E71-A425-6086-41BF-1ABD804F82EE}"/>
              </a:ext>
            </a:extLst>
          </p:cNvPr>
          <p:cNvGraphicFramePr>
            <a:graphicFrameLocks noChangeAspect="1"/>
          </p:cNvGraphicFramePr>
          <p:nvPr>
            <p:custDataLst>
              <p:tags r:id="rId1"/>
            </p:custDataLst>
            <p:extLst>
              <p:ext uri="{D42A27DB-BD31-4B8C-83A1-F6EECF244321}">
                <p14:modId xmlns:p14="http://schemas.microsoft.com/office/powerpoint/2010/main" val="1081422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0D290E71-A425-6086-41BF-1ABD804F82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6E0509C-6EDF-95DC-7C45-F36DF55A3CC8}"/>
              </a:ext>
            </a:extLst>
          </p:cNvPr>
          <p:cNvSpPr txBox="1"/>
          <p:nvPr/>
        </p:nvSpPr>
        <p:spPr>
          <a:xfrm>
            <a:off x="418016" y="696147"/>
            <a:ext cx="23058919" cy="11633954"/>
          </a:xfrm>
          <a:prstGeom prst="rect">
            <a:avLst/>
          </a:prstGeom>
          <a:noFill/>
        </p:spPr>
        <p:txBody>
          <a:bodyPr wrap="square" rtlCol="0">
            <a:spAutoFit/>
          </a:bodyPr>
          <a:lstStyle/>
          <a:p>
            <a:pPr algn="ctr"/>
            <a:r>
              <a:rPr lang="en-US" sz="7000" b="1" dirty="0">
                <a:solidFill>
                  <a:schemeClr val="tx2"/>
                </a:solidFill>
                <a:latin typeface="Arial" panose="020B0604020202020204" pitchFamily="34" charset="0"/>
              </a:rPr>
              <a:t>“Peer counseling” or “peer support” produces</a:t>
            </a:r>
          </a:p>
          <a:p>
            <a:pPr algn="ctr"/>
            <a:r>
              <a:rPr lang="en-US" sz="7000" b="1" dirty="0">
                <a:solidFill>
                  <a:schemeClr val="tx2"/>
                </a:solidFill>
                <a:latin typeface="Arial" panose="020B0604020202020204" pitchFamily="34" charset="0"/>
              </a:rPr>
              <a:t>over 17K articles in PsycINFO</a:t>
            </a:r>
          </a:p>
          <a:p>
            <a:endParaRPr lang="en-US" sz="5000" dirty="0">
              <a:solidFill>
                <a:schemeClr val="tx2"/>
              </a:solidFill>
              <a:latin typeface="Arial" panose="020B0604020202020204" pitchFamily="34" charset="0"/>
            </a:endParaRPr>
          </a:p>
          <a:p>
            <a:pPr marL="685800" indent="-685800">
              <a:buFont typeface="Arial" panose="020B0604020202020204" pitchFamily="34" charset="0"/>
              <a:buChar char="•"/>
            </a:pPr>
            <a:r>
              <a:rPr lang="en-US" sz="7000" dirty="0">
                <a:solidFill>
                  <a:schemeClr val="tx2"/>
                </a:solidFill>
                <a:latin typeface="Arial" panose="020B0604020202020204" pitchFamily="34" charset="0"/>
              </a:rPr>
              <a:t>Post-partum care, suicide prevention, elder loneliness</a:t>
            </a:r>
          </a:p>
          <a:p>
            <a:pPr marL="685800" indent="-685800">
              <a:buFont typeface="Arial" panose="020B0604020202020204" pitchFamily="34" charset="0"/>
              <a:buChar char="•"/>
            </a:pPr>
            <a:r>
              <a:rPr lang="en-US" sz="7000" dirty="0">
                <a:solidFill>
                  <a:schemeClr val="tx2"/>
                </a:solidFill>
                <a:latin typeface="Arial" panose="020B0604020202020204" pitchFamily="34" charset="0"/>
              </a:rPr>
              <a:t>Global Phenomenon</a:t>
            </a:r>
          </a:p>
          <a:p>
            <a:pPr marL="685800" indent="-685800">
              <a:buFont typeface="Arial" panose="020B0604020202020204" pitchFamily="34" charset="0"/>
              <a:buChar char="•"/>
            </a:pPr>
            <a:r>
              <a:rPr lang="en-US" sz="7000" dirty="0">
                <a:solidFill>
                  <a:schemeClr val="tx2"/>
                </a:solidFill>
                <a:latin typeface="Arial" panose="020B0604020202020204" pitchFamily="34" charset="0"/>
              </a:rPr>
              <a:t>Evidence Based Approach to address health and mental health concerns</a:t>
            </a:r>
          </a:p>
          <a:p>
            <a:pPr marL="685800" indent="-685800">
              <a:buFont typeface="Arial" panose="020B0604020202020204" pitchFamily="34" charset="0"/>
              <a:buChar char="•"/>
            </a:pPr>
            <a:r>
              <a:rPr lang="en-US" sz="7000" dirty="0">
                <a:solidFill>
                  <a:schemeClr val="tx2"/>
                </a:solidFill>
                <a:latin typeface="Arial" panose="020B0604020202020204" pitchFamily="34" charset="0"/>
              </a:rPr>
              <a:t>Primarily through Self-Determination Theory</a:t>
            </a:r>
          </a:p>
          <a:p>
            <a:pPr marL="685800" indent="-685800">
              <a:buFont typeface="Arial" panose="020B0604020202020204" pitchFamily="34" charset="0"/>
              <a:buChar char="•"/>
            </a:pPr>
            <a:r>
              <a:rPr lang="en-US" sz="7000" dirty="0">
                <a:solidFill>
                  <a:schemeClr val="tx2"/>
                </a:solidFill>
                <a:latin typeface="Arial" panose="020B0604020202020204" pitchFamily="34" charset="0"/>
              </a:rPr>
              <a:t>Ryan et al. (2022) review of 60 meta-analyses of Self-Determination Theory demonstrating validity to the theory applied to many settings, including peer support.</a:t>
            </a:r>
          </a:p>
        </p:txBody>
      </p:sp>
      <p:sp>
        <p:nvSpPr>
          <p:cNvPr id="4" name="TextBox 3">
            <a:extLst>
              <a:ext uri="{FF2B5EF4-FFF2-40B4-BE49-F238E27FC236}">
                <a16:creationId xmlns:a16="http://schemas.microsoft.com/office/drawing/2014/main" id="{842B62F0-CFD1-61FC-37A7-E05AB928EE48}"/>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580498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0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160DAD6-F960-2154-E3AD-C28CDD8FC363}"/>
              </a:ext>
            </a:extLst>
          </p:cNvPr>
          <p:cNvGraphicFramePr>
            <a:graphicFrameLocks noChangeAspect="1"/>
          </p:cNvGraphicFramePr>
          <p:nvPr>
            <p:custDataLst>
              <p:tags r:id="rId1"/>
            </p:custDataLst>
            <p:extLst>
              <p:ext uri="{D42A27DB-BD31-4B8C-83A1-F6EECF244321}">
                <p14:modId xmlns:p14="http://schemas.microsoft.com/office/powerpoint/2010/main" val="3485845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6160DAD6-F960-2154-E3AD-C28CDD8FC3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1" name="Google Shape;101;p20"/>
          <p:cNvSpPr txBox="1">
            <a:spLocks noGrp="1"/>
          </p:cNvSpPr>
          <p:nvPr>
            <p:ph type="title"/>
          </p:nvPr>
        </p:nvSpPr>
        <p:spPr>
          <a:xfrm>
            <a:off x="831146" y="1187102"/>
            <a:ext cx="22720121" cy="1527101"/>
          </a:xfrm>
          <a:prstGeom prst="rect">
            <a:avLst/>
          </a:prstGeom>
        </p:spPr>
        <p:txBody>
          <a:bodyPr spcFirstLastPara="1" wrap="square" lIns="243784" tIns="243784" rIns="243784" bIns="243784" anchor="t" anchorCtr="0">
            <a:normAutofit/>
          </a:bodyPr>
          <a:lstStyle/>
          <a:p>
            <a:r>
              <a:rPr lang="en" sz="7000" b="1" dirty="0">
                <a:solidFill>
                  <a:schemeClr val="tx2"/>
                </a:solidFill>
                <a:latin typeface="Arial" panose="020B0604020202020204" pitchFamily="34" charset="0"/>
                <a:ea typeface="+mn-ea"/>
                <a:cs typeface="+mn-cs"/>
              </a:rPr>
              <a:t>Is Self-Determination Theory Credible?</a:t>
            </a:r>
            <a:endParaRPr sz="7000" b="1" dirty="0">
              <a:solidFill>
                <a:schemeClr val="tx2"/>
              </a:solidFill>
              <a:latin typeface="Arial" panose="020B0604020202020204" pitchFamily="34" charset="0"/>
              <a:ea typeface="+mn-ea"/>
              <a:cs typeface="+mn-cs"/>
            </a:endParaRPr>
          </a:p>
        </p:txBody>
      </p:sp>
      <p:sp>
        <p:nvSpPr>
          <p:cNvPr id="102" name="Google Shape;102;p20"/>
          <p:cNvSpPr txBox="1">
            <a:spLocks noGrp="1"/>
          </p:cNvSpPr>
          <p:nvPr>
            <p:ph type="body" idx="1"/>
          </p:nvPr>
        </p:nvSpPr>
        <p:spPr>
          <a:xfrm>
            <a:off x="1523872" y="3472282"/>
            <a:ext cx="13047151" cy="9109807"/>
          </a:xfrm>
          <a:prstGeom prst="rect">
            <a:avLst/>
          </a:prstGeom>
        </p:spPr>
        <p:txBody>
          <a:bodyPr spcFirstLastPara="1" wrap="square" lIns="243784" tIns="243784" rIns="243784" bIns="243784" anchor="t" anchorCtr="0">
            <a:normAutofit/>
          </a:bodyPr>
          <a:lstStyle/>
          <a:p>
            <a:pPr marL="304781" indent="0">
              <a:buNone/>
            </a:pPr>
            <a:r>
              <a:rPr lang="en" sz="7000" dirty="0">
                <a:solidFill>
                  <a:schemeClr val="tx2"/>
                </a:solidFill>
              </a:rPr>
              <a:t>Ryan et al. (2022) review of 60 meta-analyses of Self-Determination Theory demonstrating validity to the theory applied to many settings, including peer support.</a:t>
            </a:r>
            <a:endParaRPr sz="7000" dirty="0">
              <a:solidFill>
                <a:schemeClr val="tx2"/>
              </a:solidFill>
            </a:endParaRPr>
          </a:p>
        </p:txBody>
      </p:sp>
      <p:pic>
        <p:nvPicPr>
          <p:cNvPr id="103" name="Google Shape;103;p20"/>
          <p:cNvPicPr preferRelativeResize="0"/>
          <p:nvPr/>
        </p:nvPicPr>
        <p:blipFill>
          <a:blip r:embed="rId6">
            <a:alphaModFix/>
          </a:blip>
          <a:stretch>
            <a:fillRect/>
          </a:stretch>
        </p:blipFill>
        <p:spPr>
          <a:xfrm>
            <a:off x="15710643" y="3073482"/>
            <a:ext cx="6349587" cy="4241524"/>
          </a:xfrm>
          <a:prstGeom prst="rect">
            <a:avLst/>
          </a:prstGeom>
          <a:noFill/>
          <a:ln>
            <a:noFill/>
          </a:ln>
        </p:spPr>
      </p:pic>
      <p:pic>
        <p:nvPicPr>
          <p:cNvPr id="104" name="Google Shape;104;p20"/>
          <p:cNvPicPr preferRelativeResize="0"/>
          <p:nvPr/>
        </p:nvPicPr>
        <p:blipFill>
          <a:blip r:embed="rId7">
            <a:alphaModFix/>
          </a:blip>
          <a:stretch>
            <a:fillRect/>
          </a:stretch>
        </p:blipFill>
        <p:spPr>
          <a:xfrm>
            <a:off x="19248215" y="7525393"/>
            <a:ext cx="4477407" cy="558780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089FB4A-5B19-954D-5B54-31C8B2B585B3}"/>
              </a:ext>
            </a:extLst>
          </p:cNvPr>
          <p:cNvGraphicFramePr>
            <a:graphicFrameLocks noChangeAspect="1"/>
          </p:cNvGraphicFramePr>
          <p:nvPr>
            <p:custDataLst>
              <p:tags r:id="rId1"/>
            </p:custDataLst>
            <p:extLst>
              <p:ext uri="{D42A27DB-BD31-4B8C-83A1-F6EECF244321}">
                <p14:modId xmlns:p14="http://schemas.microsoft.com/office/powerpoint/2010/main" val="4290603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4089FB4A-5B19-954D-5B54-31C8B2B585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4" name="Google Shape;94;p19"/>
          <p:cNvSpPr txBox="1">
            <a:spLocks noGrp="1"/>
          </p:cNvSpPr>
          <p:nvPr>
            <p:ph type="title"/>
          </p:nvPr>
        </p:nvSpPr>
        <p:spPr>
          <a:xfrm>
            <a:off x="831146" y="1187102"/>
            <a:ext cx="22720121" cy="1527101"/>
          </a:xfrm>
          <a:prstGeom prst="rect">
            <a:avLst/>
          </a:prstGeom>
        </p:spPr>
        <p:txBody>
          <a:bodyPr spcFirstLastPara="1" wrap="square" lIns="243784" tIns="243784" rIns="243784" bIns="243784" anchor="t" anchorCtr="0">
            <a:normAutofit fontScale="90000"/>
          </a:bodyPr>
          <a:lstStyle/>
          <a:p>
            <a:r>
              <a:rPr lang="en"/>
              <a:t>Here’s How</a:t>
            </a:r>
            <a:endParaRPr/>
          </a:p>
        </p:txBody>
      </p:sp>
      <p:sp>
        <p:nvSpPr>
          <p:cNvPr id="95" name="Google Shape;95;p19"/>
          <p:cNvSpPr txBox="1">
            <a:spLocks noGrp="1"/>
          </p:cNvSpPr>
          <p:nvPr>
            <p:ph type="body" idx="1"/>
          </p:nvPr>
        </p:nvSpPr>
        <p:spPr>
          <a:xfrm>
            <a:off x="831146" y="3073513"/>
            <a:ext cx="22720121" cy="9109807"/>
          </a:xfrm>
          <a:prstGeom prst="rect">
            <a:avLst/>
          </a:prstGeom>
        </p:spPr>
        <p:txBody>
          <a:bodyPr spcFirstLastPara="1" wrap="square" lIns="243784" tIns="243784" rIns="243784" bIns="243784" anchor="t" anchorCtr="0">
            <a:normAutofit/>
          </a:bodyPr>
          <a:lstStyle/>
          <a:p>
            <a:pPr marL="0" indent="0">
              <a:spcAft>
                <a:spcPts val="3200"/>
              </a:spcAft>
              <a:buNone/>
            </a:pPr>
            <a:endParaRPr/>
          </a:p>
        </p:txBody>
      </p:sp>
      <p:pic>
        <p:nvPicPr>
          <p:cNvPr id="96" name="Google Shape;96;p19" title="self determination theory.png"/>
          <p:cNvPicPr preferRelativeResize="0"/>
          <p:nvPr/>
        </p:nvPicPr>
        <p:blipFill>
          <a:blip r:embed="rId6">
            <a:alphaModFix/>
          </a:blip>
          <a:stretch>
            <a:fillRect/>
          </a:stretch>
        </p:blipFill>
        <p:spPr>
          <a:xfrm>
            <a:off x="-1" y="447"/>
            <a:ext cx="24382413" cy="13715107"/>
          </a:xfrm>
          <a:prstGeom prst="rect">
            <a:avLst/>
          </a:prstGeom>
          <a:solidFill>
            <a:schemeClr val="bg2"/>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a:extLst>
            <a:ext uri="{FF2B5EF4-FFF2-40B4-BE49-F238E27FC236}">
              <a16:creationId xmlns:a16="http://schemas.microsoft.com/office/drawing/2014/main" id="{7AFEF8C9-D6C4-FFB9-05C2-B50743EEBDF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49C3CDE-DABE-05C4-F03F-C8CFEE0FAB4B}"/>
              </a:ext>
            </a:extLst>
          </p:cNvPr>
          <p:cNvGraphicFramePr>
            <a:graphicFrameLocks noChangeAspect="1"/>
          </p:cNvGraphicFramePr>
          <p:nvPr>
            <p:custDataLst>
              <p:tags r:id="rId1"/>
            </p:custDataLst>
            <p:extLst>
              <p:ext uri="{D42A27DB-BD31-4B8C-83A1-F6EECF244321}">
                <p14:modId xmlns:p14="http://schemas.microsoft.com/office/powerpoint/2010/main" val="3363711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2" name="think-cell data - do not delete" hidden="1">
                        <a:extLst>
                          <a:ext uri="{FF2B5EF4-FFF2-40B4-BE49-F238E27FC236}">
                            <a16:creationId xmlns:a16="http://schemas.microsoft.com/office/drawing/2014/main" id="{049C3CDE-DABE-05C4-F03F-C8CFEE0FAB4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261615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AFE0755D-1852-D36E-E09D-1E03F686D142}"/>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0B7470-B7A1-16CB-32CB-A6308A9F47C1}"/>
              </a:ext>
            </a:extLst>
          </p:cNvPr>
          <p:cNvGraphicFramePr>
            <a:graphicFrameLocks noChangeAspect="1"/>
          </p:cNvGraphicFramePr>
          <p:nvPr>
            <p:custDataLst>
              <p:tags r:id="rId1"/>
            </p:custDataLst>
            <p:extLst>
              <p:ext uri="{D42A27DB-BD31-4B8C-83A1-F6EECF244321}">
                <p14:modId xmlns:p14="http://schemas.microsoft.com/office/powerpoint/2010/main" val="2549354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9B0B7470-B7A1-16CB-32CB-A6308A9F47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25B2D195-021A-AE1C-D0DE-1F1FF2049B61}"/>
              </a:ext>
            </a:extLst>
          </p:cNvPr>
          <p:cNvSpPr>
            <a:spLocks noGrp="1"/>
          </p:cNvSpPr>
          <p:nvPr>
            <p:ph type="body" sz="quarter" idx="36"/>
          </p:nvPr>
        </p:nvSpPr>
        <p:spPr>
          <a:xfrm>
            <a:off x="0" y="9636106"/>
            <a:ext cx="17373600" cy="3046988"/>
          </a:xfrm>
          <a:solidFill>
            <a:schemeClr val="bg1">
              <a:alpha val="48000"/>
            </a:schemeClr>
          </a:solidFill>
        </p:spPr>
        <p:txBody>
          <a:bodyPr wrap="square" lIns="0" tIns="0" rIns="0" bIns="0" anchor="t">
            <a:spAutoFit/>
          </a:bodyPr>
          <a:lstStyle/>
          <a:p>
            <a:pPr algn="ctr" fontAlgn="base"/>
            <a:r>
              <a:rPr lang="en-US" sz="11000" dirty="0">
                <a:solidFill>
                  <a:schemeClr val="tx2"/>
                </a:solidFill>
              </a:rPr>
              <a:t>For the slides from this talk</a:t>
            </a:r>
          </a:p>
          <a:p>
            <a:pPr algn="ctr" fontAlgn="base"/>
            <a:r>
              <a:rPr lang="en-US" sz="11000" dirty="0">
                <a:solidFill>
                  <a:schemeClr val="tx2"/>
                </a:solidFill>
              </a:rPr>
              <a:t>Shaunti.com/aacc2025</a:t>
            </a:r>
          </a:p>
        </p:txBody>
      </p:sp>
      <p:sp>
        <p:nvSpPr>
          <p:cNvPr id="4" name="TextBox 3">
            <a:extLst>
              <a:ext uri="{FF2B5EF4-FFF2-40B4-BE49-F238E27FC236}">
                <a16:creationId xmlns:a16="http://schemas.microsoft.com/office/drawing/2014/main" id="{1E95B171-29CF-AB96-0153-9D9C535D1854}"/>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7" name="Picture 6" descr="A qr code on a white background&#10;&#10;AI-generated content may be incorrect.">
            <a:extLst>
              <a:ext uri="{FF2B5EF4-FFF2-40B4-BE49-F238E27FC236}">
                <a16:creationId xmlns:a16="http://schemas.microsoft.com/office/drawing/2014/main" id="{4611C9CE-A1A0-CC6C-3C55-F23C82CFD6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69435" y="7292242"/>
            <a:ext cx="5355618" cy="5390852"/>
          </a:xfrm>
          <a:prstGeom prst="rect">
            <a:avLst/>
          </a:prstGeom>
        </p:spPr>
      </p:pic>
    </p:spTree>
    <p:extLst>
      <p:ext uri="{BB962C8B-B14F-4D97-AF65-F5344CB8AC3E}">
        <p14:creationId xmlns:p14="http://schemas.microsoft.com/office/powerpoint/2010/main" val="285307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a:extLst>
            <a:ext uri="{FF2B5EF4-FFF2-40B4-BE49-F238E27FC236}">
              <a16:creationId xmlns:a16="http://schemas.microsoft.com/office/drawing/2014/main" id="{73354FF8-C5F8-6248-B1C8-5A064529F77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FE92293-C668-182A-A345-EE77431D9879}"/>
              </a:ext>
            </a:extLst>
          </p:cNvPr>
          <p:cNvGraphicFramePr>
            <a:graphicFrameLocks noChangeAspect="1"/>
          </p:cNvGraphicFramePr>
          <p:nvPr>
            <p:custDataLst>
              <p:tags r:id="rId1"/>
            </p:custDataLst>
            <p:extLst>
              <p:ext uri="{D42A27DB-BD31-4B8C-83A1-F6EECF244321}">
                <p14:modId xmlns:p14="http://schemas.microsoft.com/office/powerpoint/2010/main" val="1952053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2" name="think-cell data - do not delete" hidden="1">
                        <a:extLst>
                          <a:ext uri="{FF2B5EF4-FFF2-40B4-BE49-F238E27FC236}">
                            <a16:creationId xmlns:a16="http://schemas.microsoft.com/office/drawing/2014/main" id="{AFE92293-C668-182A-A345-EE77431D98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422D095-6C16-50B0-425E-5C95B74D2504}"/>
              </a:ext>
            </a:extLst>
          </p:cNvPr>
          <p:cNvSpPr txBox="1"/>
          <p:nvPr/>
        </p:nvSpPr>
        <p:spPr>
          <a:xfrm>
            <a:off x="17926050" y="1066800"/>
            <a:ext cx="5731319" cy="861774"/>
          </a:xfrm>
          <a:prstGeom prst="rect">
            <a:avLst/>
          </a:prstGeom>
          <a:noFill/>
        </p:spPr>
        <p:txBody>
          <a:bodyPr wrap="square" rtlCol="0">
            <a:spAutoFit/>
          </a:bodyPr>
          <a:lstStyle/>
          <a:p>
            <a:r>
              <a:rPr lang="en-US" sz="5000" b="1" dirty="0">
                <a:solidFill>
                  <a:srgbClr val="002060"/>
                </a:solidFill>
                <a:latin typeface="Calibri" panose="020F0502020204030204" pitchFamily="34" charset="0"/>
              </a:rPr>
              <a:t>TheChurchCares.com</a:t>
            </a:r>
          </a:p>
        </p:txBody>
      </p:sp>
    </p:spTree>
    <p:extLst>
      <p:ext uri="{BB962C8B-B14F-4D97-AF65-F5344CB8AC3E}">
        <p14:creationId xmlns:p14="http://schemas.microsoft.com/office/powerpoint/2010/main" val="732625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39E4667-54A8-95ED-1AAE-E00417E53E9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7D1C867-41BD-E972-F7AA-8337EB21D5C9}"/>
              </a:ext>
            </a:extLst>
          </p:cNvPr>
          <p:cNvGraphicFramePr>
            <a:graphicFrameLocks noChangeAspect="1"/>
          </p:cNvGraphicFramePr>
          <p:nvPr>
            <p:custDataLst>
              <p:tags r:id="rId1"/>
            </p:custDataLst>
            <p:extLst>
              <p:ext uri="{D42A27DB-BD31-4B8C-83A1-F6EECF244321}">
                <p14:modId xmlns:p14="http://schemas.microsoft.com/office/powerpoint/2010/main" val="435818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F7D1C867-41BD-E972-F7AA-8337EB21D5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35D845A1-D5A0-B7A5-446C-843BA3BBEA4B}"/>
              </a:ext>
            </a:extLst>
          </p:cNvPr>
          <p:cNvPicPr>
            <a:picLocks noChangeAspect="1"/>
          </p:cNvPicPr>
          <p:nvPr/>
        </p:nvPicPr>
        <p:blipFill>
          <a:blip r:embed="rId6"/>
          <a:stretch>
            <a:fillRect/>
          </a:stretch>
        </p:blipFill>
        <p:spPr>
          <a:xfrm rot="480952">
            <a:off x="17526297" y="287970"/>
            <a:ext cx="6091807" cy="7934041"/>
          </a:xfrm>
          <a:prstGeom prst="rect">
            <a:avLst/>
          </a:prstGeom>
          <a:ln>
            <a:solidFill>
              <a:srgbClr val="183C54"/>
            </a:solidFill>
          </a:ln>
        </p:spPr>
      </p:pic>
      <p:pic>
        <p:nvPicPr>
          <p:cNvPr id="8" name="Picture 7">
            <a:extLst>
              <a:ext uri="{FF2B5EF4-FFF2-40B4-BE49-F238E27FC236}">
                <a16:creationId xmlns:a16="http://schemas.microsoft.com/office/drawing/2014/main" id="{73A4E57C-F1CB-2086-2E8A-0C96D0BF75A7}"/>
              </a:ext>
            </a:extLst>
          </p:cNvPr>
          <p:cNvPicPr>
            <a:picLocks noChangeAspect="1"/>
          </p:cNvPicPr>
          <p:nvPr/>
        </p:nvPicPr>
        <p:blipFill>
          <a:blip r:embed="rId7"/>
          <a:stretch>
            <a:fillRect/>
          </a:stretch>
        </p:blipFill>
        <p:spPr>
          <a:xfrm rot="455131">
            <a:off x="13483425" y="911248"/>
            <a:ext cx="5144218" cy="6687483"/>
          </a:xfrm>
          <a:prstGeom prst="rect">
            <a:avLst/>
          </a:prstGeom>
          <a:ln>
            <a:solidFill>
              <a:srgbClr val="183C54"/>
            </a:solidFill>
          </a:ln>
        </p:spPr>
      </p:pic>
      <p:pic>
        <p:nvPicPr>
          <p:cNvPr id="10" name="Picture 9">
            <a:extLst>
              <a:ext uri="{FF2B5EF4-FFF2-40B4-BE49-F238E27FC236}">
                <a16:creationId xmlns:a16="http://schemas.microsoft.com/office/drawing/2014/main" id="{19D730FF-CFF8-91B0-597D-91F66FE15628}"/>
              </a:ext>
            </a:extLst>
          </p:cNvPr>
          <p:cNvPicPr>
            <a:picLocks noChangeAspect="1"/>
          </p:cNvPicPr>
          <p:nvPr/>
        </p:nvPicPr>
        <p:blipFill>
          <a:blip r:embed="rId8"/>
          <a:stretch>
            <a:fillRect/>
          </a:stretch>
        </p:blipFill>
        <p:spPr>
          <a:xfrm rot="454081">
            <a:off x="14576284" y="4205009"/>
            <a:ext cx="6522405" cy="8542403"/>
          </a:xfrm>
          <a:prstGeom prst="rect">
            <a:avLst/>
          </a:prstGeom>
          <a:ln w="25400">
            <a:solidFill>
              <a:srgbClr val="183C54"/>
            </a:solidFill>
          </a:ln>
        </p:spPr>
      </p:pic>
      <p:pic>
        <p:nvPicPr>
          <p:cNvPr id="4" name="Picture 3">
            <a:extLst>
              <a:ext uri="{FF2B5EF4-FFF2-40B4-BE49-F238E27FC236}">
                <a16:creationId xmlns:a16="http://schemas.microsoft.com/office/drawing/2014/main" id="{50C04F3A-E1D1-A182-332F-B54B6504809D}"/>
              </a:ext>
            </a:extLst>
          </p:cNvPr>
          <p:cNvPicPr>
            <a:picLocks noChangeAspect="1"/>
          </p:cNvPicPr>
          <p:nvPr/>
        </p:nvPicPr>
        <p:blipFill>
          <a:blip r:embed="rId9"/>
          <a:stretch>
            <a:fillRect/>
          </a:stretch>
        </p:blipFill>
        <p:spPr>
          <a:xfrm>
            <a:off x="3810212" y="0"/>
            <a:ext cx="10626253" cy="13732089"/>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E248BA31-65A7-3C93-3705-B43FF67F52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878" y="4254989"/>
            <a:ext cx="5355618" cy="5390852"/>
          </a:xfrm>
          <a:prstGeom prst="rect">
            <a:avLst/>
          </a:prstGeom>
        </p:spPr>
      </p:pic>
      <p:pic>
        <p:nvPicPr>
          <p:cNvPr id="14" name="Picture 13">
            <a:extLst>
              <a:ext uri="{FF2B5EF4-FFF2-40B4-BE49-F238E27FC236}">
                <a16:creationId xmlns:a16="http://schemas.microsoft.com/office/drawing/2014/main" id="{9AA4BF9C-01C5-A77E-CC02-27D7A11D819D}"/>
              </a:ext>
            </a:extLst>
          </p:cNvPr>
          <p:cNvPicPr>
            <a:picLocks noChangeAspect="1"/>
          </p:cNvPicPr>
          <p:nvPr/>
        </p:nvPicPr>
        <p:blipFill>
          <a:blip r:embed="rId11"/>
          <a:stretch>
            <a:fillRect/>
          </a:stretch>
        </p:blipFill>
        <p:spPr>
          <a:xfrm rot="463748">
            <a:off x="18522425" y="6877721"/>
            <a:ext cx="5153744" cy="7268589"/>
          </a:xfrm>
          <a:prstGeom prst="rect">
            <a:avLst/>
          </a:prstGeom>
          <a:ln>
            <a:solidFill>
              <a:srgbClr val="183C54"/>
            </a:solidFill>
          </a:ln>
        </p:spPr>
      </p:pic>
    </p:spTree>
    <p:extLst>
      <p:ext uri="{BB962C8B-B14F-4D97-AF65-F5344CB8AC3E}">
        <p14:creationId xmlns:p14="http://schemas.microsoft.com/office/powerpoint/2010/main" val="3623057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BE0A511F-4950-A06C-040C-A9DC4C602F3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773DE7-4D16-3B34-42EB-00C6BC700BD7}"/>
              </a:ext>
            </a:extLst>
          </p:cNvPr>
          <p:cNvGraphicFramePr>
            <a:graphicFrameLocks noChangeAspect="1"/>
          </p:cNvGraphicFramePr>
          <p:nvPr>
            <p:custDataLst>
              <p:tags r:id="rId1"/>
            </p:custDataLst>
            <p:extLst>
              <p:ext uri="{D42A27DB-BD31-4B8C-83A1-F6EECF244321}">
                <p14:modId xmlns:p14="http://schemas.microsoft.com/office/powerpoint/2010/main" val="1271004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CA773DE7-4D16-3B34-42EB-00C6BC700BD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EDC991E3-FCA4-1BCE-0686-222599677BE3}"/>
              </a:ext>
            </a:extLst>
          </p:cNvPr>
          <p:cNvSpPr>
            <a:spLocks noGrp="1"/>
          </p:cNvSpPr>
          <p:nvPr>
            <p:ph type="body" sz="quarter" idx="36"/>
          </p:nvPr>
        </p:nvSpPr>
        <p:spPr>
          <a:xfrm>
            <a:off x="-1" y="9636106"/>
            <a:ext cx="16984981" cy="3046988"/>
          </a:xfrm>
          <a:solidFill>
            <a:schemeClr val="bg1">
              <a:alpha val="48000"/>
            </a:schemeClr>
          </a:solidFill>
        </p:spPr>
        <p:txBody>
          <a:bodyPr wrap="square" lIns="0" tIns="0" rIns="0" bIns="0" anchor="t">
            <a:spAutoFit/>
          </a:bodyPr>
          <a:lstStyle/>
          <a:p>
            <a:pPr algn="ctr" fontAlgn="base"/>
            <a:r>
              <a:rPr lang="en-US" sz="11000" dirty="0">
                <a:solidFill>
                  <a:schemeClr val="tx2"/>
                </a:solidFill>
              </a:rPr>
              <a:t>For the slides from this talk</a:t>
            </a:r>
          </a:p>
          <a:p>
            <a:pPr algn="ctr" fontAlgn="base"/>
            <a:r>
              <a:rPr lang="en-US" sz="11000" dirty="0">
                <a:solidFill>
                  <a:schemeClr val="tx2"/>
                </a:solidFill>
              </a:rPr>
              <a:t>Shaunti.com/aacc2025</a:t>
            </a:r>
          </a:p>
        </p:txBody>
      </p:sp>
      <p:sp>
        <p:nvSpPr>
          <p:cNvPr id="4" name="TextBox 3">
            <a:extLst>
              <a:ext uri="{FF2B5EF4-FFF2-40B4-BE49-F238E27FC236}">
                <a16:creationId xmlns:a16="http://schemas.microsoft.com/office/drawing/2014/main" id="{382C3B30-8C4C-B534-2345-2416097C7ED3}"/>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7" name="Picture 6" descr="A qr code on a white background&#10;&#10;AI-generated content may be incorrect.">
            <a:extLst>
              <a:ext uri="{FF2B5EF4-FFF2-40B4-BE49-F238E27FC236}">
                <a16:creationId xmlns:a16="http://schemas.microsoft.com/office/drawing/2014/main" id="{300259A5-04C4-9764-3A7C-C666F60A66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69435" y="7292242"/>
            <a:ext cx="5355618" cy="5390852"/>
          </a:xfrm>
          <a:prstGeom prst="rect">
            <a:avLst/>
          </a:prstGeom>
        </p:spPr>
      </p:pic>
    </p:spTree>
    <p:extLst>
      <p:ext uri="{BB962C8B-B14F-4D97-AF65-F5344CB8AC3E}">
        <p14:creationId xmlns:p14="http://schemas.microsoft.com/office/powerpoint/2010/main" val="374952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C6980"/>
        </a:solidFill>
        <a:effectLst/>
      </p:bgPr>
    </p:bg>
    <p:spTree>
      <p:nvGrpSpPr>
        <p:cNvPr id="1" name="">
          <a:extLst>
            <a:ext uri="{FF2B5EF4-FFF2-40B4-BE49-F238E27FC236}">
              <a16:creationId xmlns:a16="http://schemas.microsoft.com/office/drawing/2014/main" id="{55F9B24E-A292-48D4-B2E8-BD5DA00D741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E65890A-7CCD-93BB-8950-CAF8F4985625}"/>
              </a:ext>
            </a:extLst>
          </p:cNvPr>
          <p:cNvGraphicFramePr>
            <a:graphicFrameLocks noChangeAspect="1"/>
          </p:cNvGraphicFramePr>
          <p:nvPr>
            <p:custDataLst>
              <p:tags r:id="rId1"/>
            </p:custDataLst>
            <p:extLst>
              <p:ext uri="{D42A27DB-BD31-4B8C-83A1-F6EECF244321}">
                <p14:modId xmlns:p14="http://schemas.microsoft.com/office/powerpoint/2010/main" val="610403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AE65890A-7CCD-93BB-8950-CAF8F49856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AB91734-5383-DC05-DD3C-F56B922D3F64}"/>
              </a:ext>
            </a:extLst>
          </p:cNvPr>
          <p:cNvSpPr>
            <a:spLocks noGrp="1"/>
          </p:cNvSpPr>
          <p:nvPr>
            <p:ph type="body" sz="quarter" idx="11"/>
          </p:nvPr>
        </p:nvSpPr>
        <p:spPr>
          <a:xfrm>
            <a:off x="3647281" y="1651939"/>
            <a:ext cx="17087850" cy="2659190"/>
          </a:xfrm>
        </p:spPr>
        <p:txBody>
          <a:bodyPr/>
          <a:lstStyle/>
          <a:p>
            <a:r>
              <a:rPr lang="en-US" dirty="0">
                <a:latin typeface="Georgia" panose="02040502050405020303" pitchFamily="18" charset="0"/>
              </a:rPr>
              <a:t>Exercise</a:t>
            </a:r>
          </a:p>
          <a:p>
            <a:r>
              <a:rPr lang="en-US" dirty="0">
                <a:latin typeface="Georgia" panose="02040502050405020303" pitchFamily="18" charset="0"/>
              </a:rPr>
              <a:t>(1 minute per person)</a:t>
            </a:r>
          </a:p>
        </p:txBody>
      </p:sp>
      <p:sp>
        <p:nvSpPr>
          <p:cNvPr id="3" name="TextBox 2">
            <a:extLst>
              <a:ext uri="{FF2B5EF4-FFF2-40B4-BE49-F238E27FC236}">
                <a16:creationId xmlns:a16="http://schemas.microsoft.com/office/drawing/2014/main" id="{70771553-45DC-2BC5-F12D-D4A1D7BC6EE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9" name="Text Placeholder 3">
            <a:extLst>
              <a:ext uri="{FF2B5EF4-FFF2-40B4-BE49-F238E27FC236}">
                <a16:creationId xmlns:a16="http://schemas.microsoft.com/office/drawing/2014/main" id="{22A2F730-8339-E165-FBF3-FD97428ED51D}"/>
              </a:ext>
            </a:extLst>
          </p:cNvPr>
          <p:cNvSpPr txBox="1">
            <a:spLocks/>
          </p:cNvSpPr>
          <p:nvPr/>
        </p:nvSpPr>
        <p:spPr>
          <a:xfrm>
            <a:off x="2312915" y="5894682"/>
            <a:ext cx="19756582" cy="5193729"/>
          </a:xfrm>
          <a:prstGeom prst="rect">
            <a:avLst/>
          </a:prstGeom>
        </p:spPr>
        <p:txBody>
          <a:bodyPr wrap="square" lIns="0" tIns="0" rIns="0" bIns="0">
            <a:spAutoFit/>
          </a:bodyPr>
          <a:lstStyle>
            <a:lvl1pPr marL="0" indent="0" algn="ctr" defTabSz="1828709" rtl="0" eaLnBrk="1" latinLnBrk="0" hangingPunct="1">
              <a:lnSpc>
                <a:spcPct val="90000"/>
              </a:lnSpc>
              <a:spcBef>
                <a:spcPts val="0"/>
              </a:spcBef>
              <a:buFont typeface="Arial" panose="020B0604020202020204" pitchFamily="34" charset="0"/>
              <a:buNone/>
              <a:defRPr sz="9600" kern="1200" cap="none" baseline="0">
                <a:solidFill>
                  <a:schemeClr val="bg1"/>
                </a:solidFill>
                <a:latin typeface="Georgia" panose="02040502050405020303" pitchFamily="18" charset="0"/>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7500" dirty="0"/>
              <a:t>Turn to the person next to you and briefly describe one thing you want to </a:t>
            </a:r>
            <a:r>
              <a:rPr lang="en-US" sz="7500" i="1" dirty="0"/>
              <a:t>do </a:t>
            </a:r>
            <a:r>
              <a:rPr lang="en-US" sz="7500" dirty="0"/>
              <a:t>differently in your church, ministry or business based on what you’ve heard here.</a:t>
            </a:r>
          </a:p>
          <a:p>
            <a:endParaRPr lang="en-US" sz="7500" dirty="0"/>
          </a:p>
        </p:txBody>
      </p:sp>
    </p:spTree>
    <p:extLst>
      <p:ext uri="{BB962C8B-B14F-4D97-AF65-F5344CB8AC3E}">
        <p14:creationId xmlns:p14="http://schemas.microsoft.com/office/powerpoint/2010/main" val="2186182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354E71CD-2688-36E0-3F67-6891CD0BB09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7B4F594-E7A0-8036-6541-CEA8E8B86E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27B4F594-E7A0-8036-6541-CEA8E8B86ED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CB3FA0DC-55BC-A433-F38D-781E6F608408}"/>
              </a:ext>
            </a:extLst>
          </p:cNvPr>
          <p:cNvSpPr>
            <a:spLocks noGrp="1"/>
          </p:cNvSpPr>
          <p:nvPr>
            <p:ph type="body" sz="quarter" idx="36"/>
          </p:nvPr>
        </p:nvSpPr>
        <p:spPr>
          <a:xfrm>
            <a:off x="-1" y="9636106"/>
            <a:ext cx="16984981" cy="3046988"/>
          </a:xfrm>
          <a:solidFill>
            <a:schemeClr val="bg1">
              <a:alpha val="48000"/>
            </a:schemeClr>
          </a:solidFill>
        </p:spPr>
        <p:txBody>
          <a:bodyPr wrap="square" lIns="0" tIns="0" rIns="0" bIns="0" anchor="t">
            <a:spAutoFit/>
          </a:bodyPr>
          <a:lstStyle/>
          <a:p>
            <a:pPr algn="ctr" fontAlgn="base"/>
            <a:r>
              <a:rPr lang="en-US" sz="11000" dirty="0">
                <a:solidFill>
                  <a:schemeClr val="tx2"/>
                </a:solidFill>
              </a:rPr>
              <a:t>For the slides from this talk</a:t>
            </a:r>
          </a:p>
          <a:p>
            <a:pPr algn="ctr" fontAlgn="base"/>
            <a:r>
              <a:rPr lang="en-US" sz="11000" dirty="0">
                <a:solidFill>
                  <a:schemeClr val="tx2"/>
                </a:solidFill>
              </a:rPr>
              <a:t>Shaunti.com/aacc2025</a:t>
            </a:r>
          </a:p>
        </p:txBody>
      </p:sp>
      <p:sp>
        <p:nvSpPr>
          <p:cNvPr id="4" name="TextBox 3">
            <a:extLst>
              <a:ext uri="{FF2B5EF4-FFF2-40B4-BE49-F238E27FC236}">
                <a16:creationId xmlns:a16="http://schemas.microsoft.com/office/drawing/2014/main" id="{5C60309D-4D33-D712-C889-EC8347CD11A4}"/>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7" name="Picture 6" descr="A qr code on a white background&#10;&#10;AI-generated content may be incorrect.">
            <a:extLst>
              <a:ext uri="{FF2B5EF4-FFF2-40B4-BE49-F238E27FC236}">
                <a16:creationId xmlns:a16="http://schemas.microsoft.com/office/drawing/2014/main" id="{27A091D8-808A-5BA3-53F8-C29C10BAD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69435" y="7292242"/>
            <a:ext cx="5355618" cy="5390852"/>
          </a:xfrm>
          <a:prstGeom prst="rect">
            <a:avLst/>
          </a:prstGeom>
        </p:spPr>
      </p:pic>
    </p:spTree>
    <p:extLst>
      <p:ext uri="{BB962C8B-B14F-4D97-AF65-F5344CB8AC3E}">
        <p14:creationId xmlns:p14="http://schemas.microsoft.com/office/powerpoint/2010/main" val="169749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AEA2951A-0475-CF2F-D155-226CD456F62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D513045-9237-2C17-BE36-3E64C8E12543}"/>
              </a:ext>
            </a:extLst>
          </p:cNvPr>
          <p:cNvGraphicFramePr>
            <a:graphicFrameLocks noChangeAspect="1"/>
          </p:cNvGraphicFramePr>
          <p:nvPr>
            <p:custDataLst>
              <p:tags r:id="rId1"/>
            </p:custDataLst>
            <p:extLst>
              <p:ext uri="{D42A27DB-BD31-4B8C-83A1-F6EECF244321}">
                <p14:modId xmlns:p14="http://schemas.microsoft.com/office/powerpoint/2010/main" val="87341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7D513045-9237-2C17-BE36-3E64C8E1254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2C26EF46-68D0-D878-3085-E1C1FBF436BF}"/>
              </a:ext>
            </a:extLst>
          </p:cNvPr>
          <p:cNvSpPr>
            <a:spLocks noGrp="1"/>
          </p:cNvSpPr>
          <p:nvPr>
            <p:ph type="body" sz="quarter" idx="36"/>
          </p:nvPr>
        </p:nvSpPr>
        <p:spPr>
          <a:xfrm>
            <a:off x="-1" y="9277300"/>
            <a:ext cx="24382413" cy="2769989"/>
          </a:xfrm>
          <a:solidFill>
            <a:schemeClr val="bg1">
              <a:alpha val="60000"/>
            </a:schemeClr>
          </a:solidFill>
        </p:spPr>
        <p:txBody>
          <a:bodyPr wrap="square" lIns="0" tIns="0" rIns="0" bIns="0" anchor="t">
            <a:spAutoFit/>
          </a:bodyPr>
          <a:lstStyle/>
          <a:p>
            <a:pPr algn="ctr" fontAlgn="base"/>
            <a:r>
              <a:rPr lang="en-US" sz="20000" dirty="0">
                <a:solidFill>
                  <a:schemeClr val="tx2"/>
                </a:solidFill>
              </a:rPr>
              <a:t>The Problem</a:t>
            </a:r>
            <a:endParaRPr lang="en-US" sz="20000" i="1" dirty="0">
              <a:solidFill>
                <a:schemeClr val="tx2"/>
              </a:solidFill>
            </a:endParaRPr>
          </a:p>
        </p:txBody>
      </p:sp>
      <p:sp>
        <p:nvSpPr>
          <p:cNvPr id="4" name="TextBox 3">
            <a:extLst>
              <a:ext uri="{FF2B5EF4-FFF2-40B4-BE49-F238E27FC236}">
                <a16:creationId xmlns:a16="http://schemas.microsoft.com/office/drawing/2014/main" id="{6F3BB700-124E-529F-F5AE-71A32B1435D7}"/>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271694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0933F113-5036-73DE-EB10-B98FF05B0BC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202DBB-D780-BC61-5ACA-527FDF0FD905}"/>
              </a:ext>
            </a:extLst>
          </p:cNvPr>
          <p:cNvGraphicFramePr>
            <a:graphicFrameLocks noChangeAspect="1"/>
          </p:cNvGraphicFramePr>
          <p:nvPr>
            <p:custDataLst>
              <p:tags r:id="rId1"/>
            </p:custDataLst>
            <p:extLst>
              <p:ext uri="{D42A27DB-BD31-4B8C-83A1-F6EECF244321}">
                <p14:modId xmlns:p14="http://schemas.microsoft.com/office/powerpoint/2010/main" val="4054326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53202DBB-D780-BC61-5ACA-527FDF0FD9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D88C88B4-33C9-E111-7337-38A633E54117}"/>
              </a:ext>
            </a:extLst>
          </p:cNvPr>
          <p:cNvSpPr>
            <a:spLocks noGrp="1"/>
          </p:cNvSpPr>
          <p:nvPr>
            <p:ph type="body" sz="quarter" idx="36"/>
          </p:nvPr>
        </p:nvSpPr>
        <p:spPr>
          <a:xfrm>
            <a:off x="-1" y="10147095"/>
            <a:ext cx="24382413" cy="2492990"/>
          </a:xfrm>
          <a:solidFill>
            <a:schemeClr val="bg1">
              <a:alpha val="48000"/>
            </a:schemeClr>
          </a:solidFill>
        </p:spPr>
        <p:txBody>
          <a:bodyPr wrap="square" lIns="0" tIns="0" rIns="0" bIns="0" anchor="t">
            <a:spAutoFit/>
          </a:bodyPr>
          <a:lstStyle/>
          <a:p>
            <a:pPr algn="ctr" fontAlgn="base"/>
            <a:r>
              <a:rPr lang="en-US" sz="11000" dirty="0">
                <a:solidFill>
                  <a:schemeClr val="tx2"/>
                </a:solidFill>
              </a:rPr>
              <a:t>“</a:t>
            </a:r>
            <a:r>
              <a:rPr lang="en-US" sz="11000" i="1" dirty="0">
                <a:solidFill>
                  <a:schemeClr val="tx2"/>
                </a:solidFill>
              </a:rPr>
              <a:t>…a global crisis for mental health”</a:t>
            </a:r>
          </a:p>
          <a:p>
            <a:pPr algn="ctr" fontAlgn="base"/>
            <a:r>
              <a:rPr lang="en-US" sz="7000" dirty="0">
                <a:solidFill>
                  <a:schemeClr val="tx2"/>
                </a:solidFill>
              </a:rPr>
              <a:t>--World Health Organization</a:t>
            </a:r>
            <a:endParaRPr lang="en-US" sz="9000" i="1" dirty="0">
              <a:solidFill>
                <a:schemeClr val="tx2"/>
              </a:solidFill>
            </a:endParaRPr>
          </a:p>
        </p:txBody>
      </p:sp>
      <p:sp>
        <p:nvSpPr>
          <p:cNvPr id="4" name="TextBox 3">
            <a:extLst>
              <a:ext uri="{FF2B5EF4-FFF2-40B4-BE49-F238E27FC236}">
                <a16:creationId xmlns:a16="http://schemas.microsoft.com/office/drawing/2014/main" id="{B237D1E9-4593-0522-7FD2-69CAB848C6B9}"/>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4290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C120FE09-52B2-E1A0-3215-4AEAD83E47A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FB28A26-7562-B8D8-07EC-C4E7242D6974}"/>
              </a:ext>
            </a:extLst>
          </p:cNvPr>
          <p:cNvGraphicFramePr>
            <a:graphicFrameLocks noChangeAspect="1"/>
          </p:cNvGraphicFramePr>
          <p:nvPr>
            <p:custDataLst>
              <p:tags r:id="rId1"/>
            </p:custDataLst>
            <p:extLst>
              <p:ext uri="{D42A27DB-BD31-4B8C-83A1-F6EECF244321}">
                <p14:modId xmlns:p14="http://schemas.microsoft.com/office/powerpoint/2010/main" val="4255015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7FB28A26-7562-B8D8-07EC-C4E7242D69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20973C4B-46C0-BF6C-41F5-73E9F78D59C4}"/>
              </a:ext>
            </a:extLst>
          </p:cNvPr>
          <p:cNvSpPr>
            <a:spLocks noGrp="1"/>
          </p:cNvSpPr>
          <p:nvPr>
            <p:ph type="body" sz="quarter" idx="36"/>
          </p:nvPr>
        </p:nvSpPr>
        <p:spPr>
          <a:xfrm>
            <a:off x="939248" y="1589601"/>
            <a:ext cx="22503914" cy="3739485"/>
          </a:xfrm>
        </p:spPr>
        <p:txBody>
          <a:bodyPr wrap="square" lIns="0" tIns="0" rIns="0" bIns="0" anchor="t">
            <a:spAutoFit/>
          </a:bodyPr>
          <a:lstStyle/>
          <a:p>
            <a:pPr algn="ctr" fontAlgn="base"/>
            <a:r>
              <a:rPr lang="en-US" sz="11000" dirty="0">
                <a:solidFill>
                  <a:schemeClr val="tx2"/>
                </a:solidFill>
              </a:rPr>
              <a:t>“</a:t>
            </a:r>
            <a:r>
              <a:rPr lang="en-US" sz="11000" i="1" dirty="0">
                <a:solidFill>
                  <a:schemeClr val="tx2"/>
                </a:solidFill>
              </a:rPr>
              <a:t>…a global crisis for mental health”</a:t>
            </a:r>
          </a:p>
          <a:p>
            <a:pPr algn="ctr" fontAlgn="base"/>
            <a:r>
              <a:rPr lang="en-US" sz="7000" dirty="0">
                <a:solidFill>
                  <a:schemeClr val="tx2"/>
                </a:solidFill>
              </a:rPr>
              <a:t>--World Health Organization</a:t>
            </a:r>
          </a:p>
          <a:p>
            <a:pPr algn="ctr" fontAlgn="base"/>
            <a:endParaRPr lang="en-US" sz="9000" i="1" dirty="0">
              <a:solidFill>
                <a:schemeClr val="tx2"/>
              </a:solidFill>
            </a:endParaRPr>
          </a:p>
        </p:txBody>
      </p:sp>
      <p:cxnSp>
        <p:nvCxnSpPr>
          <p:cNvPr id="11" name="Straight Connector 10">
            <a:extLst>
              <a:ext uri="{FF2B5EF4-FFF2-40B4-BE49-F238E27FC236}">
                <a16:creationId xmlns:a16="http://schemas.microsoft.com/office/drawing/2014/main" id="{212184FA-866B-6EF3-71D0-733ACDBB8618}"/>
              </a:ext>
            </a:extLst>
          </p:cNvPr>
          <p:cNvCxnSpPr/>
          <p:nvPr/>
        </p:nvCxnSpPr>
        <p:spPr>
          <a:xfrm>
            <a:off x="2110668" y="4697413"/>
            <a:ext cx="201610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1">
            <a:extLst>
              <a:ext uri="{FF2B5EF4-FFF2-40B4-BE49-F238E27FC236}">
                <a16:creationId xmlns:a16="http://schemas.microsoft.com/office/drawing/2014/main" id="{74506650-F550-E002-EC48-040F5D63D1E9}"/>
              </a:ext>
            </a:extLst>
          </p:cNvPr>
          <p:cNvSpPr txBox="1">
            <a:spLocks/>
          </p:cNvSpPr>
          <p:nvPr/>
        </p:nvSpPr>
        <p:spPr>
          <a:xfrm>
            <a:off x="2563018" y="5905500"/>
            <a:ext cx="9418638" cy="2492990"/>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fontAlgn="base"/>
            <a:r>
              <a:rPr lang="en-US" sz="6000" dirty="0">
                <a:solidFill>
                  <a:schemeClr val="tx2"/>
                </a:solidFill>
                <a:latin typeface="Georgia" panose="02040502050405020303" pitchFamily="18" charset="0"/>
              </a:rPr>
              <a:t>U.S. adults with mental illness (anxiety, depression, addiction, etc.)</a:t>
            </a:r>
          </a:p>
        </p:txBody>
      </p:sp>
      <p:sp>
        <p:nvSpPr>
          <p:cNvPr id="7" name="Text Placeholder 1">
            <a:extLst>
              <a:ext uri="{FF2B5EF4-FFF2-40B4-BE49-F238E27FC236}">
                <a16:creationId xmlns:a16="http://schemas.microsoft.com/office/drawing/2014/main" id="{E7C140FC-2387-5868-0BDA-68CEC333FAAE}"/>
              </a:ext>
            </a:extLst>
          </p:cNvPr>
          <p:cNvSpPr txBox="1">
            <a:spLocks/>
          </p:cNvSpPr>
          <p:nvPr/>
        </p:nvSpPr>
        <p:spPr>
          <a:xfrm>
            <a:off x="14331624" y="6165502"/>
            <a:ext cx="7010726" cy="1384995"/>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fontAlgn="base"/>
            <a:r>
              <a:rPr lang="en-US" sz="10000" dirty="0">
                <a:solidFill>
                  <a:schemeClr val="tx2"/>
                </a:solidFill>
                <a:latin typeface="Georgia" panose="02040502050405020303" pitchFamily="18" charset="0"/>
              </a:rPr>
              <a:t>59.3 million</a:t>
            </a:r>
          </a:p>
        </p:txBody>
      </p:sp>
      <p:sp>
        <p:nvSpPr>
          <p:cNvPr id="8" name="Text Placeholder 1">
            <a:extLst>
              <a:ext uri="{FF2B5EF4-FFF2-40B4-BE49-F238E27FC236}">
                <a16:creationId xmlns:a16="http://schemas.microsoft.com/office/drawing/2014/main" id="{CFFF3E93-359D-68AD-A69A-B4930A492222}"/>
              </a:ext>
            </a:extLst>
          </p:cNvPr>
          <p:cNvSpPr txBox="1">
            <a:spLocks/>
          </p:cNvSpPr>
          <p:nvPr/>
        </p:nvSpPr>
        <p:spPr>
          <a:xfrm>
            <a:off x="2563018" y="9489716"/>
            <a:ext cx="9418638" cy="1661993"/>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fontAlgn="base"/>
            <a:r>
              <a:rPr lang="en-US" sz="6000" dirty="0">
                <a:solidFill>
                  <a:schemeClr val="tx2"/>
                </a:solidFill>
                <a:latin typeface="Georgia" panose="02040502050405020303" pitchFamily="18" charset="0"/>
              </a:rPr>
              <a:t>Percentage not receiving care</a:t>
            </a:r>
          </a:p>
        </p:txBody>
      </p:sp>
      <p:sp>
        <p:nvSpPr>
          <p:cNvPr id="12" name="Text Placeholder 1">
            <a:extLst>
              <a:ext uri="{FF2B5EF4-FFF2-40B4-BE49-F238E27FC236}">
                <a16:creationId xmlns:a16="http://schemas.microsoft.com/office/drawing/2014/main" id="{44898FF5-0BA2-C5D7-7A36-74FCC2D7DAA4}"/>
              </a:ext>
            </a:extLst>
          </p:cNvPr>
          <p:cNvSpPr txBox="1">
            <a:spLocks/>
          </p:cNvSpPr>
          <p:nvPr/>
        </p:nvSpPr>
        <p:spPr>
          <a:xfrm>
            <a:off x="14331624" y="9212716"/>
            <a:ext cx="7010726" cy="1384995"/>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fontAlgn="base"/>
            <a:r>
              <a:rPr lang="en-US" sz="10000" dirty="0">
                <a:solidFill>
                  <a:schemeClr val="tx2"/>
                </a:solidFill>
                <a:latin typeface="Georgia" panose="02040502050405020303" pitchFamily="18" charset="0"/>
              </a:rPr>
              <a:t>50%</a:t>
            </a:r>
          </a:p>
        </p:txBody>
      </p:sp>
      <p:sp>
        <p:nvSpPr>
          <p:cNvPr id="14" name="TextBox 13">
            <a:extLst>
              <a:ext uri="{FF2B5EF4-FFF2-40B4-BE49-F238E27FC236}">
                <a16:creationId xmlns:a16="http://schemas.microsoft.com/office/drawing/2014/main" id="{93D773C4-A6E9-8AE2-834C-78E3FA1E4429}"/>
              </a:ext>
            </a:extLst>
          </p:cNvPr>
          <p:cNvSpPr txBox="1"/>
          <p:nvPr/>
        </p:nvSpPr>
        <p:spPr>
          <a:xfrm>
            <a:off x="17154391" y="11299213"/>
            <a:ext cx="6795450" cy="1631216"/>
          </a:xfrm>
          <a:prstGeom prst="rect">
            <a:avLst/>
          </a:prstGeom>
          <a:noFill/>
        </p:spPr>
        <p:txBody>
          <a:bodyPr wrap="none" rtlCol="0">
            <a:spAutoFit/>
          </a:bodyPr>
          <a:lstStyle/>
          <a:p>
            <a:pPr algn="r"/>
            <a:r>
              <a:rPr lang="en-US" sz="2000" dirty="0">
                <a:solidFill>
                  <a:schemeClr val="tx2"/>
                </a:solidFill>
                <a:latin typeface="Calibri" panose="020F0502020204030204" pitchFamily="34" charset="0"/>
              </a:rPr>
              <a:t>Sources: </a:t>
            </a:r>
          </a:p>
          <a:p>
            <a:pPr algn="r"/>
            <a:r>
              <a:rPr lang="en-US" sz="2000" dirty="0">
                <a:solidFill>
                  <a:schemeClr val="tx2"/>
                </a:solidFill>
                <a:latin typeface="Calibri" panose="020F0502020204030204" pitchFamily="34" charset="0"/>
              </a:rPr>
              <a:t>World Health Organization. (2022). </a:t>
            </a:r>
          </a:p>
          <a:p>
            <a:pPr algn="r"/>
            <a:r>
              <a:rPr lang="en-US" sz="2000" i="1" dirty="0">
                <a:solidFill>
                  <a:schemeClr val="tx2"/>
                </a:solidFill>
                <a:latin typeface="Calibri" panose="020F0502020204030204" pitchFamily="34" charset="0"/>
              </a:rPr>
              <a:t>World mental health report: transforming mental health for all</a:t>
            </a:r>
            <a:r>
              <a:rPr lang="en-US" sz="2000" dirty="0">
                <a:solidFill>
                  <a:schemeClr val="tx2"/>
                </a:solidFill>
                <a:latin typeface="Calibri" panose="020F0502020204030204" pitchFamily="34" charset="0"/>
              </a:rPr>
              <a:t>. </a:t>
            </a:r>
          </a:p>
          <a:p>
            <a:pPr algn="r"/>
            <a:r>
              <a:rPr lang="en-US" sz="2000" dirty="0">
                <a:solidFill>
                  <a:schemeClr val="tx2"/>
                </a:solidFill>
                <a:latin typeface="Calibri" panose="020F0502020204030204" pitchFamily="34" charset="0"/>
              </a:rPr>
              <a:t>National Institutes of Mental Health</a:t>
            </a:r>
          </a:p>
          <a:p>
            <a:pPr algn="r"/>
            <a:r>
              <a:rPr lang="en-US" sz="2000" u="sng" dirty="0">
                <a:solidFill>
                  <a:schemeClr val="tx2"/>
                </a:solidFill>
                <a:latin typeface="Calibri" panose="020F0502020204030204" pitchFamily="34" charset="0"/>
                <a:hlinkClick r:id="rId6">
                  <a:extLst>
                    <a:ext uri="{A12FA001-AC4F-418D-AE19-62706E023703}">
                      <ahyp:hlinkClr xmlns:ahyp="http://schemas.microsoft.com/office/drawing/2018/hyperlinkcolor" val="tx"/>
                    </a:ext>
                  </a:extLst>
                </a:hlinkClick>
              </a:rPr>
              <a:t>https://www.nimh.nih.gov/health/statistics/mental-illness</a:t>
            </a:r>
            <a:endParaRPr lang="en-US" sz="2000" dirty="0">
              <a:solidFill>
                <a:schemeClr val="tx2"/>
              </a:solidFill>
              <a:latin typeface="Calibri" panose="020F0502020204030204" pitchFamily="34" charset="0"/>
            </a:endParaRPr>
          </a:p>
        </p:txBody>
      </p:sp>
      <p:sp>
        <p:nvSpPr>
          <p:cNvPr id="5" name="TextBox 4">
            <a:extLst>
              <a:ext uri="{FF2B5EF4-FFF2-40B4-BE49-F238E27FC236}">
                <a16:creationId xmlns:a16="http://schemas.microsoft.com/office/drawing/2014/main" id="{60F314C2-B983-8410-72E4-21AAD49105BA}"/>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57033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BFD5-44F3-709A-AC83-D2E65E083AD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F23475F-D2FD-7287-7D1E-6152E2352627}"/>
              </a:ext>
            </a:extLst>
          </p:cNvPr>
          <p:cNvGraphicFramePr>
            <a:graphicFrameLocks noChangeAspect="1"/>
          </p:cNvGraphicFramePr>
          <p:nvPr>
            <p:custDataLst>
              <p:tags r:id="rId1"/>
            </p:custDataLst>
            <p:extLst>
              <p:ext uri="{D42A27DB-BD31-4B8C-83A1-F6EECF244321}">
                <p14:modId xmlns:p14="http://schemas.microsoft.com/office/powerpoint/2010/main" val="3977867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AF23475F-D2FD-7287-7D1E-6152E23526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Placeholder 6" descr="A person with long hair sitting on a train track&#10;&#10;AI-generated content may be incorrect.">
            <a:extLst>
              <a:ext uri="{FF2B5EF4-FFF2-40B4-BE49-F238E27FC236}">
                <a16:creationId xmlns:a16="http://schemas.microsoft.com/office/drawing/2014/main" id="{D1B9F983-CE83-388B-0B30-1A5D542626D1}"/>
              </a:ext>
            </a:extLst>
          </p:cNvPr>
          <p:cNvPicPr>
            <a:picLocks noGrp="1" noChangeAspect="1"/>
          </p:cNvPicPr>
          <p:nvPr>
            <p:ph type="pic" sz="quarter" idx="55"/>
          </p:nvPr>
        </p:nvPicPr>
        <p:blipFill>
          <a:blip r:embed="rId6">
            <a:extLst>
              <a:ext uri="{28A0092B-C50C-407E-A947-70E740481C1C}">
                <a14:useLocalDpi xmlns:a14="http://schemas.microsoft.com/office/drawing/2010/main" val="0"/>
              </a:ext>
            </a:extLst>
          </a:blip>
          <a:srcRect t="17370" b="36012"/>
          <a:stretch>
            <a:fillRect/>
          </a:stretch>
        </p:blipFill>
        <p:spPr>
          <a:xfrm>
            <a:off x="1" y="6137275"/>
            <a:ext cx="24382412" cy="7578725"/>
          </a:xfrm>
        </p:spPr>
      </p:pic>
      <p:sp>
        <p:nvSpPr>
          <p:cNvPr id="4" name="Text Placeholder 3">
            <a:extLst>
              <a:ext uri="{FF2B5EF4-FFF2-40B4-BE49-F238E27FC236}">
                <a16:creationId xmlns:a16="http://schemas.microsoft.com/office/drawing/2014/main" id="{46DAD6D5-0A2A-95AD-1AA7-2B8D4800CE51}"/>
              </a:ext>
            </a:extLst>
          </p:cNvPr>
          <p:cNvSpPr>
            <a:spLocks noGrp="1"/>
          </p:cNvSpPr>
          <p:nvPr>
            <p:ph type="body" sz="quarter" idx="11"/>
          </p:nvPr>
        </p:nvSpPr>
        <p:spPr>
          <a:xfrm>
            <a:off x="1026677" y="662403"/>
            <a:ext cx="22329058" cy="5201424"/>
          </a:xfrm>
        </p:spPr>
        <p:txBody>
          <a:bodyPr/>
          <a:lstStyle/>
          <a:p>
            <a:pPr>
              <a:spcAft>
                <a:spcPts val="3000"/>
              </a:spcAft>
            </a:pPr>
            <a:r>
              <a:rPr lang="en-US" sz="8000" dirty="0">
                <a:latin typeface="Georgia" panose="02040502050405020303" pitchFamily="18" charset="0"/>
              </a:rPr>
              <a:t>One in every four U.S. adults is dealing with significant mental and emotional pain.</a:t>
            </a:r>
          </a:p>
          <a:p>
            <a:pPr>
              <a:spcAft>
                <a:spcPts val="3000"/>
              </a:spcAft>
            </a:pPr>
            <a:r>
              <a:rPr lang="en-US" sz="8000" dirty="0">
                <a:latin typeface="Georgia" panose="02040502050405020303" pitchFamily="18" charset="0"/>
              </a:rPr>
              <a:t>One in every eight has nowhere to turn.</a:t>
            </a:r>
          </a:p>
          <a:p>
            <a:pPr>
              <a:spcAft>
                <a:spcPts val="3000"/>
              </a:spcAft>
            </a:pPr>
            <a:r>
              <a:rPr lang="en-US" sz="8000" dirty="0">
                <a:latin typeface="Georgia" panose="02040502050405020303" pitchFamily="18" charset="0"/>
              </a:rPr>
              <a:t>Similar ratios among adolescents.</a:t>
            </a:r>
          </a:p>
        </p:txBody>
      </p:sp>
      <p:sp>
        <p:nvSpPr>
          <p:cNvPr id="3" name="TextBox 2">
            <a:extLst>
              <a:ext uri="{FF2B5EF4-FFF2-40B4-BE49-F238E27FC236}">
                <a16:creationId xmlns:a16="http://schemas.microsoft.com/office/drawing/2014/main" id="{5A8FBFE8-98F3-A06A-F3D2-943E34880B32}"/>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5" name="TextBox 4">
            <a:extLst>
              <a:ext uri="{FF2B5EF4-FFF2-40B4-BE49-F238E27FC236}">
                <a16:creationId xmlns:a16="http://schemas.microsoft.com/office/drawing/2014/main" id="{4117D697-68AF-5615-7043-BE84855E9956}"/>
              </a:ext>
            </a:extLst>
          </p:cNvPr>
          <p:cNvSpPr txBox="1"/>
          <p:nvPr/>
        </p:nvSpPr>
        <p:spPr>
          <a:xfrm>
            <a:off x="17716500" y="12739676"/>
            <a:ext cx="6665912" cy="1200329"/>
          </a:xfrm>
          <a:prstGeom prst="rect">
            <a:avLst/>
          </a:prstGeom>
          <a:noFill/>
        </p:spPr>
        <p:txBody>
          <a:bodyPr wrap="square" rtlCol="0">
            <a:spAutoFit/>
          </a:bodyPr>
          <a:lstStyle/>
          <a:p>
            <a:r>
              <a:rPr lang="en-US" dirty="0">
                <a:solidFill>
                  <a:schemeClr val="accent1"/>
                </a:solidFill>
                <a:latin typeface="Arial" panose="020B0604020202020204" pitchFamily="34" charset="0"/>
              </a:rPr>
              <a:t>Source for adolescent data: https://mchb.hrsa.gov/sites/default/files/mchb/data-research/nsch-data-brief-adolescent-mental-behavioral-health-2023.pdf</a:t>
            </a:r>
          </a:p>
        </p:txBody>
      </p:sp>
    </p:spTree>
    <p:extLst>
      <p:ext uri="{BB962C8B-B14F-4D97-AF65-F5344CB8AC3E}">
        <p14:creationId xmlns:p14="http://schemas.microsoft.com/office/powerpoint/2010/main" val="2089281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71CDF7C-BBDF-DCD6-8DFA-477A6B014D52}"/>
              </a:ext>
            </a:extLst>
          </p:cNvPr>
          <p:cNvGraphicFramePr>
            <a:graphicFrameLocks noChangeAspect="1"/>
          </p:cNvGraphicFramePr>
          <p:nvPr>
            <p:custDataLst>
              <p:tags r:id="rId1"/>
            </p:custDataLst>
            <p:extLst>
              <p:ext uri="{D42A27DB-BD31-4B8C-83A1-F6EECF244321}">
                <p14:modId xmlns:p14="http://schemas.microsoft.com/office/powerpoint/2010/main" val="781000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671CDF7C-BBDF-DCD6-8DFA-477A6B014D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Placeholder 6">
            <a:extLst>
              <a:ext uri="{FF2B5EF4-FFF2-40B4-BE49-F238E27FC236}">
                <a16:creationId xmlns:a16="http://schemas.microsoft.com/office/drawing/2014/main" id="{64CC64E6-8F07-4FE6-80E1-C22A6E7CAD5D}"/>
              </a:ext>
            </a:extLst>
          </p:cNvPr>
          <p:cNvPicPr>
            <a:picLocks noGrp="1" noChangeAspect="1"/>
          </p:cNvPicPr>
          <p:nvPr>
            <p:ph type="pic" sz="quarter" idx="55"/>
          </p:nvPr>
        </p:nvPicPr>
        <p:blipFill>
          <a:blip r:embed="rId6">
            <a:extLst>
              <a:ext uri="{28A0092B-C50C-407E-A947-70E740481C1C}">
                <a14:useLocalDpi xmlns:a14="http://schemas.microsoft.com/office/drawing/2010/main" val="0"/>
              </a:ext>
            </a:extLst>
          </a:blip>
          <a:srcRect l="2140" t="57268" r="6562"/>
          <a:stretch>
            <a:fillRect/>
          </a:stretch>
        </p:blipFill>
        <p:spPr>
          <a:xfrm>
            <a:off x="1" y="6137275"/>
            <a:ext cx="24382412" cy="7578725"/>
          </a:xfrm>
        </p:spPr>
      </p:pic>
      <p:sp>
        <p:nvSpPr>
          <p:cNvPr id="4" name="Text Placeholder 3">
            <a:extLst>
              <a:ext uri="{FF2B5EF4-FFF2-40B4-BE49-F238E27FC236}">
                <a16:creationId xmlns:a16="http://schemas.microsoft.com/office/drawing/2014/main" id="{1940F85E-A791-E651-1D02-E9CD2E13BD3E}"/>
              </a:ext>
            </a:extLst>
          </p:cNvPr>
          <p:cNvSpPr>
            <a:spLocks noGrp="1"/>
          </p:cNvSpPr>
          <p:nvPr>
            <p:ph type="body" sz="quarter" idx="11"/>
          </p:nvPr>
        </p:nvSpPr>
        <p:spPr>
          <a:xfrm>
            <a:off x="3647281" y="818897"/>
            <a:ext cx="17087850" cy="3988784"/>
          </a:xfrm>
        </p:spPr>
        <p:txBody>
          <a:bodyPr/>
          <a:lstStyle/>
          <a:p>
            <a:r>
              <a:rPr lang="en-US" dirty="0">
                <a:latin typeface="Georgia" panose="02040502050405020303" pitchFamily="18" charset="0"/>
              </a:rPr>
              <a:t>Too much demand for mental health services, not enough supply of caregivers</a:t>
            </a:r>
          </a:p>
        </p:txBody>
      </p:sp>
      <p:sp>
        <p:nvSpPr>
          <p:cNvPr id="3" name="TextBox 2">
            <a:extLst>
              <a:ext uri="{FF2B5EF4-FFF2-40B4-BE49-F238E27FC236}">
                <a16:creationId xmlns:a16="http://schemas.microsoft.com/office/drawing/2014/main" id="{958739B4-DEF3-4D64-3858-98B1DE8408E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455525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77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1&quot;/&gt;&lt;m_eweekdayFirstOfWorkweek val=&quot;2&quot;/&gt;&lt;m_eweekdayFirstOfWeekend val=&quot;1&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dk3ffyo5oXctTlKMGMNjO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RhNSNOcdjvPGZfgpMkby.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_Tvrb09ywQG0l3efupNNV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OGA4N6AP50Dn0MCrRt32w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ZsQzjMPNydkYFujYNQDlh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dk3ffyo5oXctTlKMGMNjO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RhNSNOcdjvPGZfgpMkby.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_Tvrb09ywQG0l3efupNNV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OGA4N6AP50Dn0MCrRt32w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ZsQzjMPNydkYFujYNQDlh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GK.WcH3ewkAahckIdLOkK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rbnlM4fnIlj7GIvXg9f23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wQ030Elwf5zVTlpWNqHZn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aSko157BklIB9ZQ.JQ563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nh9VS3qMi3yS9A5ObBqd7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s9VNz24zOX_orPwQH8fB9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tZA7rbsalSt_YWXNB76kN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k1Ar6c9PBh1sMgDZf8eop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t_6_eO3qDFgwfa3ZGBhN_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gsv.hF.7Azh..NEqdSL_E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bKnZDECJ0gkzdzhXaYqmi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fntWkzXncqmZ4DLiGR9Oi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dk3ffyo5oXctTlKMGMNjO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RhNSNOcdjvPGZfgpMkby.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_Tvrb09ywQG0l3efupNNV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OGA4N6AP50Dn0MCrRt32w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ZsQzjMPNydkYFujYNQDlh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tZA7rbsalSt_YWXNB76kN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k1Ar6c9PBh1sMgDZf8eop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gsv.hF.7Azh..NEqdSL_E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KnZDECJ0gkzdzhXaYqmiw"/>
</p:tagLst>
</file>

<file path=ppt/theme/theme1.xml><?xml version="1.0" encoding="utf-8"?>
<a:theme xmlns:a="http://schemas.openxmlformats.org/drawingml/2006/main" name="Office Theme">
  <a:themeElements>
    <a:clrScheme name="Custom 106">
      <a:dk1>
        <a:srgbClr val="000000"/>
      </a:dk1>
      <a:lt1>
        <a:srgbClr val="FFFFFF"/>
      </a:lt1>
      <a:dk2>
        <a:srgbClr val="064D60"/>
      </a:dk2>
      <a:lt2>
        <a:srgbClr val="F3FEFE"/>
      </a:lt2>
      <a:accent1>
        <a:srgbClr val="58B5AE"/>
      </a:accent1>
      <a:accent2>
        <a:srgbClr val="D4F0EE"/>
      </a:accent2>
      <a:accent3>
        <a:srgbClr val="F598FF"/>
      </a:accent3>
      <a:accent4>
        <a:srgbClr val="9DECFF"/>
      </a:accent4>
      <a:accent5>
        <a:srgbClr val="FF7853"/>
      </a:accent5>
      <a:accent6>
        <a:srgbClr val="70AD47"/>
      </a:accent6>
      <a:hlink>
        <a:srgbClr val="0563C1"/>
      </a:hlink>
      <a:folHlink>
        <a:srgbClr val="954F72"/>
      </a:folHlink>
    </a:clrScheme>
    <a:fontScheme name="Custom 1">
      <a:majorFont>
        <a:latin typeface="Playfair Display Medium"/>
        <a:ea typeface=""/>
        <a:cs typeface=""/>
      </a:majorFont>
      <a:minorFont>
        <a:latin typeface="Quicksand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Playfair Display Medium"/>
        <a:ea typeface=""/>
        <a:cs typeface=""/>
      </a:majorFont>
      <a:minorFont>
        <a:latin typeface="Quicksa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Playfair Display Medium"/>
        <a:ea typeface=""/>
        <a:cs typeface=""/>
      </a:majorFont>
      <a:minorFont>
        <a:latin typeface="Quicksa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F3C182FBE0D94ABDBBDB9C7E807F2F" ma:contentTypeVersion="15" ma:contentTypeDescription="Create a new document." ma:contentTypeScope="" ma:versionID="65679b0b4d86607a6b55030bd92d359c">
  <xsd:schema xmlns:xsd="http://www.w3.org/2001/XMLSchema" xmlns:xs="http://www.w3.org/2001/XMLSchema" xmlns:p="http://schemas.microsoft.com/office/2006/metadata/properties" xmlns:ns2="9a33bfed-35f7-4cc8-aeda-addfea8d19ac" xmlns:ns3="08329532-fca2-41bc-a49f-06c11893b179" targetNamespace="http://schemas.microsoft.com/office/2006/metadata/properties" ma:root="true" ma:fieldsID="da2e51a2fbc047795c846b4ed9f20b33" ns2:_="" ns3:_="">
    <xsd:import namespace="9a33bfed-35f7-4cc8-aeda-addfea8d19ac"/>
    <xsd:import namespace="08329532-fca2-41bc-a49f-06c11893b17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3bfed-35f7-4cc8-aeda-addfea8d1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5fc40e-d891-460b-a47b-01f5ab4ac9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329532-fca2-41bc-a49f-06c11893b1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e66d24d-84a7-4f69-8c28-6e9fab87a5c9}" ma:internalName="TaxCatchAll" ma:showField="CatchAllData" ma:web="08329532-fca2-41bc-a49f-06c11893b17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D9E308-EADD-4B05-8AE1-4E782C598E85}">
  <ds:schemaRefs>
    <ds:schemaRef ds:uri="http://schemas.microsoft.com/sharepoint/v3/contenttype/forms"/>
  </ds:schemaRefs>
</ds:datastoreItem>
</file>

<file path=customXml/itemProps2.xml><?xml version="1.0" encoding="utf-8"?>
<ds:datastoreItem xmlns:ds="http://schemas.openxmlformats.org/officeDocument/2006/customXml" ds:itemID="{649BC83F-8A72-4537-A4F1-E761EEBBC400}">
  <ds:schemaRefs>
    <ds:schemaRef ds:uri="08329532-fca2-41bc-a49f-06c11893b179"/>
    <ds:schemaRef ds:uri="9a33bfed-35f7-4cc8-aeda-addfea8d19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10936</TotalTime>
  <Words>2456</Words>
  <Application>Microsoft Office PowerPoint</Application>
  <PresentationFormat>Custom</PresentationFormat>
  <Paragraphs>280</Paragraphs>
  <Slides>44</Slides>
  <Notes>44</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2" baseType="lpstr">
      <vt:lpstr>Georgia</vt:lpstr>
      <vt:lpstr>Josefin Sans</vt:lpstr>
      <vt:lpstr>Font Awesome 5 Brands Regular</vt:lpstr>
      <vt:lpstr>Font Awesome 5 Free Solid</vt:lpstr>
      <vt:lpstr>Calibri</vt:lpstr>
      <vt:lpstr>Arial</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Self-Determination Theory Credible?</vt:lpstr>
      <vt:lpstr>Here’s How</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Oleksandr</dc:creator>
  <cp:lastModifiedBy>User</cp:lastModifiedBy>
  <cp:revision>12</cp:revision>
  <cp:lastPrinted>2025-09-23T12:58:16Z</cp:lastPrinted>
  <dcterms:created xsi:type="dcterms:W3CDTF">2021-04-21T07:42:42Z</dcterms:created>
  <dcterms:modified xsi:type="dcterms:W3CDTF">2025-09-23T12:58:53Z</dcterms:modified>
</cp:coreProperties>
</file>